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19/03/2021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80264" y="450760"/>
            <a:ext cx="9820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Listas Doblemente Ligada Circular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65525" y="1668721"/>
            <a:ext cx="66318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 Registro Cabeza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116689" y="3477296"/>
            <a:ext cx="1468192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584880" y="3477295"/>
            <a:ext cx="2730321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315201" y="3477295"/>
            <a:ext cx="1468192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151549" y="4443212"/>
            <a:ext cx="1596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13" name="Flecha curvada hacia abajo 12"/>
          <p:cNvSpPr/>
          <p:nvPr/>
        </p:nvSpPr>
        <p:spPr>
          <a:xfrm>
            <a:off x="3116687" y="2897746"/>
            <a:ext cx="2292441" cy="85000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echa curvada hacia arriba 13"/>
          <p:cNvSpPr/>
          <p:nvPr/>
        </p:nvSpPr>
        <p:spPr>
          <a:xfrm rot="10433070">
            <a:off x="6505772" y="2862951"/>
            <a:ext cx="2232743" cy="96179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72731" y="5434886"/>
            <a:ext cx="10895527" cy="13234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primer nodo o registro de esta lista se llama registro cabeza. El campo de la información del registro cabeza no se utiliza.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registro cabeza se utiliza para facilitar las operaciones de recorrer la lista, insertar un registro, borrar un registro , entre otras.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44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Insertar e insertar</a:t>
            </a: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0" y="824152"/>
            <a:ext cx="4347143" cy="2588748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7782406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37577" y="2022846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1" name="CuadroTexto 30"/>
          <p:cNvSpPr txBox="1"/>
          <p:nvPr/>
        </p:nvSpPr>
        <p:spPr>
          <a:xfrm>
            <a:off x="7827481" y="2022846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Insertar 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5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7782406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77463" y="4764251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57519" y="4764250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7037577" y="4764250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7827481" y="4764250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pic>
        <p:nvPicPr>
          <p:cNvPr id="43" name="Imagen 4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043" y="79278"/>
            <a:ext cx="5669579" cy="13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CuadroTexto 44"/>
          <p:cNvSpPr txBox="1"/>
          <p:nvPr/>
        </p:nvSpPr>
        <p:spPr>
          <a:xfrm>
            <a:off x="8617385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900720" y="258165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407084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89201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2536" y="255557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78900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842416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125751" y="324219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632115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5" name="CuadroTexto 54"/>
          <p:cNvSpPr txBox="1"/>
          <p:nvPr/>
        </p:nvSpPr>
        <p:spPr>
          <a:xfrm>
            <a:off x="5722769" y="3826964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18" y="4165518"/>
            <a:ext cx="2667842" cy="2504807"/>
          </a:xfrm>
          <a:prstGeom prst="rect">
            <a:avLst/>
          </a:prstGeom>
        </p:spPr>
      </p:pic>
      <p:sp>
        <p:nvSpPr>
          <p:cNvPr id="44" name="CuadroTexto 43"/>
          <p:cNvSpPr txBox="1"/>
          <p:nvPr/>
        </p:nvSpPr>
        <p:spPr>
          <a:xfrm>
            <a:off x="8731148" y="534846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8" name="CuadroTexto 47"/>
          <p:cNvSpPr txBox="1"/>
          <p:nvPr/>
        </p:nvSpPr>
        <p:spPr>
          <a:xfrm>
            <a:off x="9014483" y="534846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6" name="CuadroTexto 55"/>
          <p:cNvSpPr txBox="1"/>
          <p:nvPr/>
        </p:nvSpPr>
        <p:spPr>
          <a:xfrm>
            <a:off x="9520847" y="534846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7" name="CuadroTexto 56"/>
          <p:cNvSpPr txBox="1"/>
          <p:nvPr/>
        </p:nvSpPr>
        <p:spPr>
          <a:xfrm>
            <a:off x="11102964" y="532238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8" name="CuadroTexto 57"/>
          <p:cNvSpPr txBox="1"/>
          <p:nvPr/>
        </p:nvSpPr>
        <p:spPr>
          <a:xfrm>
            <a:off x="11386299" y="532238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9" name="CuadroTexto 58"/>
          <p:cNvSpPr txBox="1"/>
          <p:nvPr/>
        </p:nvSpPr>
        <p:spPr>
          <a:xfrm>
            <a:off x="11892663" y="532238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0" name="CuadroTexto 59"/>
          <p:cNvSpPr txBox="1"/>
          <p:nvPr/>
        </p:nvSpPr>
        <p:spPr>
          <a:xfrm>
            <a:off x="9956179" y="600900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0239514" y="600900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62" name="CuadroTexto 61"/>
          <p:cNvSpPr txBox="1"/>
          <p:nvPr/>
        </p:nvSpPr>
        <p:spPr>
          <a:xfrm>
            <a:off x="10745878" y="600900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8518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Borrar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37577" y="2022846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Borrar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4" y="4196297"/>
            <a:ext cx="443749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Escriba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64584" y="4686977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44640" y="4686976"/>
            <a:ext cx="642161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7024697" y="4686976"/>
            <a:ext cx="4360226" cy="1790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5" name="CuadroTexto 44"/>
          <p:cNvSpPr txBox="1"/>
          <p:nvPr/>
        </p:nvSpPr>
        <p:spPr>
          <a:xfrm>
            <a:off x="8617385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900720" y="258165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407084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89201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2536" y="255557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78900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842416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125751" y="324219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632115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6" y="823861"/>
            <a:ext cx="4982606" cy="239796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" y="4248829"/>
            <a:ext cx="3527428" cy="2435306"/>
          </a:xfrm>
          <a:prstGeom prst="rect">
            <a:avLst/>
          </a:prstGeom>
        </p:spPr>
      </p:pic>
      <p:pic>
        <p:nvPicPr>
          <p:cNvPr id="44" name="Imagen 4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61" y="52834"/>
            <a:ext cx="6270698" cy="140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CuadroTexto 47"/>
          <p:cNvSpPr txBox="1"/>
          <p:nvPr/>
        </p:nvSpPr>
        <p:spPr>
          <a:xfrm>
            <a:off x="5067729" y="3826963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90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Javier Ospina Moreno</cp:lastModifiedBy>
  <cp:revision>53</cp:revision>
  <dcterms:created xsi:type="dcterms:W3CDTF">2020-03-22T23:16:59Z</dcterms:created>
  <dcterms:modified xsi:type="dcterms:W3CDTF">2021-03-19T19:10:07Z</dcterms:modified>
</cp:coreProperties>
</file>