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59" r:id="rId10"/>
    <p:sldId id="271" r:id="rId11"/>
    <p:sldId id="272" r:id="rId12"/>
    <p:sldId id="275" r:id="rId13"/>
    <p:sldId id="273" r:id="rId14"/>
    <p:sldId id="274" r:id="rId15"/>
    <p:sldId id="270" r:id="rId1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20/08/2022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1954" y="99675"/>
            <a:ext cx="8948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Manejo Dinámico de Memoria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7A6238-206B-44F8-A1A0-AA4BDF4C981B}"/>
              </a:ext>
            </a:extLst>
          </p:cNvPr>
          <p:cNvSpPr txBox="1"/>
          <p:nvPr/>
        </p:nvSpPr>
        <p:spPr>
          <a:xfrm>
            <a:off x="384313" y="1338470"/>
            <a:ext cx="11410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Las estructuras de datos que hasta ahora se han manejado son estáticas: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7491844-8117-419F-8C10-3BF9B3D4768D}"/>
              </a:ext>
            </a:extLst>
          </p:cNvPr>
          <p:cNvSpPr/>
          <p:nvPr/>
        </p:nvSpPr>
        <p:spPr>
          <a:xfrm>
            <a:off x="2411896" y="2177152"/>
            <a:ext cx="4465980" cy="702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b="1" dirty="0"/>
              <a:t>Vectores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CDE537CF-0A76-49AE-93C3-9F3FAC89CE59}"/>
              </a:ext>
            </a:extLst>
          </p:cNvPr>
          <p:cNvSpPr/>
          <p:nvPr/>
        </p:nvSpPr>
        <p:spPr>
          <a:xfrm>
            <a:off x="2411895" y="2984386"/>
            <a:ext cx="4465981" cy="702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b="1" dirty="0"/>
              <a:t>Matrices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E1ACE796-1CCA-40C3-A6E4-7E4DFE4E31FC}"/>
              </a:ext>
            </a:extLst>
          </p:cNvPr>
          <p:cNvSpPr/>
          <p:nvPr/>
        </p:nvSpPr>
        <p:spPr>
          <a:xfrm>
            <a:off x="2411896" y="3804872"/>
            <a:ext cx="4465982" cy="702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b="1" dirty="0"/>
              <a:t>Arreglos de Registros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F27CD-84BB-454E-9DFA-CF428D396636}"/>
              </a:ext>
            </a:extLst>
          </p:cNvPr>
          <p:cNvSpPr txBox="1"/>
          <p:nvPr/>
        </p:nvSpPr>
        <p:spPr>
          <a:xfrm>
            <a:off x="7547114" y="2845739"/>
            <a:ext cx="4465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Separan memoria en el momento de programar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E56AE2B-C3FC-48DF-9035-4F12E2F85ABD}"/>
              </a:ext>
            </a:extLst>
          </p:cNvPr>
          <p:cNvSpPr txBox="1"/>
          <p:nvPr/>
        </p:nvSpPr>
        <p:spPr>
          <a:xfrm>
            <a:off x="7547114" y="3872496"/>
            <a:ext cx="446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Desperdicio de memoria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9E59FDF9-511E-4C3F-B71E-BC87AABA0123}"/>
              </a:ext>
            </a:extLst>
          </p:cNvPr>
          <p:cNvGrpSpPr/>
          <p:nvPr/>
        </p:nvGrpSpPr>
        <p:grpSpPr>
          <a:xfrm>
            <a:off x="1378226" y="2315654"/>
            <a:ext cx="1046922" cy="1873340"/>
            <a:chOff x="1378226" y="2315654"/>
            <a:chExt cx="1046922" cy="1873340"/>
          </a:xfrm>
        </p:grpSpPr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320AC746-959E-4BFC-A4E5-C8122CEDE928}"/>
                </a:ext>
              </a:extLst>
            </p:cNvPr>
            <p:cNvCxnSpPr>
              <a:stCxn id="10" idx="1"/>
            </p:cNvCxnSpPr>
            <p:nvPr/>
          </p:nvCxnSpPr>
          <p:spPr>
            <a:xfrm flipH="1" flipV="1">
              <a:off x="2054087" y="2528334"/>
              <a:ext cx="357809" cy="1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6A632EF9-FD16-4DD1-9EED-DA098668A1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84849" y="3358665"/>
              <a:ext cx="1040299" cy="1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DBE2FFDF-87A0-48AE-8FE7-ACD1603E4B17}"/>
                </a:ext>
              </a:extLst>
            </p:cNvPr>
            <p:cNvCxnSpPr/>
            <p:nvPr/>
          </p:nvCxnSpPr>
          <p:spPr>
            <a:xfrm flipH="1" flipV="1">
              <a:off x="2054087" y="4188993"/>
              <a:ext cx="357809" cy="1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2DCEB533-471A-4601-8D5E-226B84758955}"/>
                </a:ext>
              </a:extLst>
            </p:cNvPr>
            <p:cNvCxnSpPr/>
            <p:nvPr/>
          </p:nvCxnSpPr>
          <p:spPr>
            <a:xfrm>
              <a:off x="2054087" y="2528334"/>
              <a:ext cx="0" cy="166065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13809837-21A6-4F9F-8EBA-F0B43B7F8634}"/>
                </a:ext>
              </a:extLst>
            </p:cNvPr>
            <p:cNvCxnSpPr/>
            <p:nvPr/>
          </p:nvCxnSpPr>
          <p:spPr>
            <a:xfrm flipV="1">
              <a:off x="1378226" y="2315654"/>
              <a:ext cx="0" cy="104300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5136909-1FF7-42B5-9390-F00B832ABF1C}"/>
              </a:ext>
            </a:extLst>
          </p:cNvPr>
          <p:cNvSpPr txBox="1"/>
          <p:nvPr/>
        </p:nvSpPr>
        <p:spPr>
          <a:xfrm>
            <a:off x="7593496" y="2207933"/>
            <a:ext cx="354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/>
              <a:t>CARACTERÍSTICAS: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2B79C3B-4C0F-4C6F-B44E-576694D4BDA8}"/>
              </a:ext>
            </a:extLst>
          </p:cNvPr>
          <p:cNvSpPr txBox="1"/>
          <p:nvPr/>
        </p:nvSpPr>
        <p:spPr>
          <a:xfrm>
            <a:off x="1195290" y="4648553"/>
            <a:ext cx="9801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Se debe contar con buena memoria RAM </a:t>
            </a:r>
          </a:p>
        </p:txBody>
      </p:sp>
    </p:spTree>
    <p:extLst>
      <p:ext uri="{BB962C8B-B14F-4D97-AF65-F5344CB8AC3E}">
        <p14:creationId xmlns:p14="http://schemas.microsoft.com/office/powerpoint/2010/main" val="9084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2" grpId="0" animBg="1"/>
      <p:bldP spid="17" grpId="0"/>
      <p:bldP spid="19" grpId="0"/>
      <p:bldP spid="30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70851C8-CED8-4560-8589-715723C6C163}"/>
              </a:ext>
            </a:extLst>
          </p:cNvPr>
          <p:cNvGrpSpPr/>
          <p:nvPr/>
        </p:nvGrpSpPr>
        <p:grpSpPr>
          <a:xfrm>
            <a:off x="2398772" y="969822"/>
            <a:ext cx="3799700" cy="864125"/>
            <a:chOff x="2186738" y="346970"/>
            <a:chExt cx="3799700" cy="864125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186738" y="346970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01724" y="346970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2D133DF-7577-4D23-B8B7-26D1BA956B98}"/>
                </a:ext>
              </a:extLst>
            </p:cNvPr>
            <p:cNvSpPr txBox="1"/>
            <p:nvPr/>
          </p:nvSpPr>
          <p:spPr>
            <a:xfrm>
              <a:off x="4154682" y="35359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20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BAE144-8ABE-4ABB-8875-192DF4AE499E}"/>
                </a:ext>
              </a:extLst>
            </p:cNvPr>
            <p:cNvSpPr txBox="1"/>
            <p:nvPr/>
          </p:nvSpPr>
          <p:spPr>
            <a:xfrm>
              <a:off x="5169668" y="35359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>
              <a:cxnSpLocks/>
            </p:cNvCxnSpPr>
            <p:nvPr/>
          </p:nvCxnSpPr>
          <p:spPr>
            <a:xfrm>
              <a:off x="365218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DA5962C-706B-4BEE-B529-8CE8F3BB3B23}"/>
                </a:ext>
              </a:extLst>
            </p:cNvPr>
            <p:cNvCxnSpPr>
              <a:cxnSpLocks/>
            </p:cNvCxnSpPr>
            <p:nvPr/>
          </p:nvCxnSpPr>
          <p:spPr>
            <a:xfrm>
              <a:off x="559362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366913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672553E-64F2-4011-A0A7-344682B846C3}"/>
                </a:ext>
              </a:extLst>
            </p:cNvPr>
            <p:cNvSpPr txBox="1"/>
            <p:nvPr/>
          </p:nvSpPr>
          <p:spPr>
            <a:xfrm>
              <a:off x="4534912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02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212034" y="832421"/>
            <a:ext cx="18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Borrar: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61DC9D-B4A7-4EC5-9A42-5A7C90D8C0C7}"/>
              </a:ext>
            </a:extLst>
          </p:cNvPr>
          <p:cNvSpPr txBox="1"/>
          <p:nvPr/>
        </p:nvSpPr>
        <p:spPr>
          <a:xfrm>
            <a:off x="10398757" y="915746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716A18-DCFF-48DB-BFBD-C333316171DE}"/>
              </a:ext>
            </a:extLst>
          </p:cNvPr>
          <p:cNvSpPr txBox="1"/>
          <p:nvPr/>
        </p:nvSpPr>
        <p:spPr>
          <a:xfrm>
            <a:off x="10600646" y="1320342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3DD1B27-0CA7-4B8B-9F96-C907B21217C9}"/>
              </a:ext>
            </a:extLst>
          </p:cNvPr>
          <p:cNvSpPr txBox="1"/>
          <p:nvPr/>
        </p:nvSpPr>
        <p:spPr>
          <a:xfrm>
            <a:off x="10600645" y="1737444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A256096-7D90-475F-931C-60F9996277F0}"/>
              </a:ext>
            </a:extLst>
          </p:cNvPr>
          <p:cNvSpPr txBox="1"/>
          <p:nvPr/>
        </p:nvSpPr>
        <p:spPr>
          <a:xfrm>
            <a:off x="212034" y="2816480"/>
            <a:ext cx="439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Buscar  Donde Borrar: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93A00A9-8B2F-4938-A684-E73C19C98D26}"/>
              </a:ext>
            </a:extLst>
          </p:cNvPr>
          <p:cNvSpPr txBox="1"/>
          <p:nvPr/>
        </p:nvSpPr>
        <p:spPr>
          <a:xfrm>
            <a:off x="5105846" y="2181239"/>
            <a:ext cx="497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El Dato no existe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101058-14AF-4D76-A42D-903DB45560B9}"/>
              </a:ext>
            </a:extLst>
          </p:cNvPr>
          <p:cNvSpPr txBox="1"/>
          <p:nvPr/>
        </p:nvSpPr>
        <p:spPr>
          <a:xfrm>
            <a:off x="5105846" y="2884125"/>
            <a:ext cx="497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Borrar el primero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58FC0EE-83E5-419F-A8EC-1EF450DBA231}"/>
              </a:ext>
            </a:extLst>
          </p:cNvPr>
          <p:cNvSpPr txBox="1"/>
          <p:nvPr/>
        </p:nvSpPr>
        <p:spPr>
          <a:xfrm>
            <a:off x="5105846" y="3619041"/>
            <a:ext cx="497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Borrar otro Cualquiera</a:t>
            </a:r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1F2743AF-27C1-4ED1-A86D-9038FC393E38}"/>
              </a:ext>
            </a:extLst>
          </p:cNvPr>
          <p:cNvSpPr/>
          <p:nvPr/>
        </p:nvSpPr>
        <p:spPr>
          <a:xfrm>
            <a:off x="4421166" y="2125694"/>
            <a:ext cx="651559" cy="20279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8008A32-6FC9-43D7-A122-10519CC2AA16}"/>
              </a:ext>
            </a:extLst>
          </p:cNvPr>
          <p:cNvSpPr txBox="1"/>
          <p:nvPr/>
        </p:nvSpPr>
        <p:spPr>
          <a:xfrm>
            <a:off x="3837017" y="-26207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8179B44-CD4A-4AB0-97FA-65157746E21C}"/>
              </a:ext>
            </a:extLst>
          </p:cNvPr>
          <p:cNvSpPr txBox="1"/>
          <p:nvPr/>
        </p:nvSpPr>
        <p:spPr>
          <a:xfrm>
            <a:off x="9504506" y="996054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592CACB-2FBA-481F-ADF6-47223FE1637D}"/>
              </a:ext>
            </a:extLst>
          </p:cNvPr>
          <p:cNvSpPr txBox="1"/>
          <p:nvPr/>
        </p:nvSpPr>
        <p:spPr>
          <a:xfrm>
            <a:off x="9175649" y="135213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015A6E7-EBE5-4882-BF21-593AAE14FDE5}"/>
              </a:ext>
            </a:extLst>
          </p:cNvPr>
          <p:cNvSpPr txBox="1"/>
          <p:nvPr/>
        </p:nvSpPr>
        <p:spPr>
          <a:xfrm>
            <a:off x="8501605" y="99605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B0B4758-70E4-422E-A310-E7DB48E9AF47}"/>
              </a:ext>
            </a:extLst>
          </p:cNvPr>
          <p:cNvSpPr txBox="1"/>
          <p:nvPr/>
        </p:nvSpPr>
        <p:spPr>
          <a:xfrm>
            <a:off x="6239813" y="96200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0A8E9C0-D64A-478F-A395-38FE57197332}"/>
              </a:ext>
            </a:extLst>
          </p:cNvPr>
          <p:cNvSpPr txBox="1"/>
          <p:nvPr/>
        </p:nvSpPr>
        <p:spPr>
          <a:xfrm>
            <a:off x="7254800" y="962001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04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525555F-12BF-4742-A873-513FEC1C6E60}"/>
              </a:ext>
            </a:extLst>
          </p:cNvPr>
          <p:cNvSpPr txBox="1"/>
          <p:nvPr/>
        </p:nvSpPr>
        <p:spPr>
          <a:xfrm>
            <a:off x="6925943" y="13180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03</a:t>
            </a: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CCEDBF0E-61A7-4C33-9AC4-B9C1943E64D8}"/>
              </a:ext>
            </a:extLst>
          </p:cNvPr>
          <p:cNvCxnSpPr>
            <a:cxnSpLocks/>
          </p:cNvCxnSpPr>
          <p:nvPr/>
        </p:nvCxnSpPr>
        <p:spPr>
          <a:xfrm>
            <a:off x="7996654" y="116027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22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70851C8-CED8-4560-8589-715723C6C163}"/>
              </a:ext>
            </a:extLst>
          </p:cNvPr>
          <p:cNvGrpSpPr/>
          <p:nvPr/>
        </p:nvGrpSpPr>
        <p:grpSpPr>
          <a:xfrm>
            <a:off x="2186738" y="346970"/>
            <a:ext cx="5567005" cy="864125"/>
            <a:chOff x="2186738" y="346970"/>
            <a:chExt cx="5567005" cy="864125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186738" y="346970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01724" y="346970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2D133DF-7577-4D23-B8B7-26D1BA956B98}"/>
                </a:ext>
              </a:extLst>
            </p:cNvPr>
            <p:cNvSpPr txBox="1"/>
            <p:nvPr/>
          </p:nvSpPr>
          <p:spPr>
            <a:xfrm>
              <a:off x="4154682" y="35359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20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BAE144-8ABE-4ABB-8875-192DF4AE499E}"/>
                </a:ext>
              </a:extLst>
            </p:cNvPr>
            <p:cNvSpPr txBox="1"/>
            <p:nvPr/>
          </p:nvSpPr>
          <p:spPr>
            <a:xfrm>
              <a:off x="5169668" y="35359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9D93681-0093-4CC4-AF03-CC54613EB955}"/>
                </a:ext>
              </a:extLst>
            </p:cNvPr>
            <p:cNvSpPr txBox="1"/>
            <p:nvPr/>
          </p:nvSpPr>
          <p:spPr>
            <a:xfrm>
              <a:off x="5996902" y="367384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3763063-C9D8-4CFC-B7A9-6FEFBC7406FF}"/>
                </a:ext>
              </a:extLst>
            </p:cNvPr>
            <p:cNvSpPr txBox="1"/>
            <p:nvPr/>
          </p:nvSpPr>
          <p:spPr>
            <a:xfrm>
              <a:off x="7011889" y="367384"/>
              <a:ext cx="7418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NULL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>
              <a:cxnSpLocks/>
            </p:cNvCxnSpPr>
            <p:nvPr/>
          </p:nvCxnSpPr>
          <p:spPr>
            <a:xfrm>
              <a:off x="365218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DA5962C-706B-4BEE-B529-8CE8F3BB3B23}"/>
                </a:ext>
              </a:extLst>
            </p:cNvPr>
            <p:cNvCxnSpPr>
              <a:cxnSpLocks/>
            </p:cNvCxnSpPr>
            <p:nvPr/>
          </p:nvCxnSpPr>
          <p:spPr>
            <a:xfrm>
              <a:off x="559362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366913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672553E-64F2-4011-A0A7-344682B846C3}"/>
                </a:ext>
              </a:extLst>
            </p:cNvPr>
            <p:cNvSpPr txBox="1"/>
            <p:nvPr/>
          </p:nvSpPr>
          <p:spPr>
            <a:xfrm>
              <a:off x="4534912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02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64E98D4-4370-45F0-9A91-07BF3BEA568A}"/>
                </a:ext>
              </a:extLst>
            </p:cNvPr>
            <p:cNvSpPr txBox="1"/>
            <p:nvPr/>
          </p:nvSpPr>
          <p:spPr>
            <a:xfrm>
              <a:off x="6683032" y="723463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0" y="209569"/>
            <a:ext cx="18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Borrar: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61DC9D-B4A7-4EC5-9A42-5A7C90D8C0C7}"/>
              </a:ext>
            </a:extLst>
          </p:cNvPr>
          <p:cNvSpPr txBox="1"/>
          <p:nvPr/>
        </p:nvSpPr>
        <p:spPr>
          <a:xfrm>
            <a:off x="10983284" y="174963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716A18-DCFF-48DB-BFBD-C333316171DE}"/>
              </a:ext>
            </a:extLst>
          </p:cNvPr>
          <p:cNvSpPr txBox="1"/>
          <p:nvPr/>
        </p:nvSpPr>
        <p:spPr>
          <a:xfrm>
            <a:off x="11296977" y="57192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3DD1B27-0CA7-4B8B-9F96-C907B21217C9}"/>
              </a:ext>
            </a:extLst>
          </p:cNvPr>
          <p:cNvSpPr txBox="1"/>
          <p:nvPr/>
        </p:nvSpPr>
        <p:spPr>
          <a:xfrm>
            <a:off x="11318858" y="1020341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1F89287-35A1-4F15-93C1-FCAA9ABC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2" y="1299257"/>
            <a:ext cx="4432586" cy="202702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15DF0309-D7E6-418D-9282-DDF6A8641D59}"/>
              </a:ext>
            </a:extLst>
          </p:cNvPr>
          <p:cNvSpPr txBox="1"/>
          <p:nvPr/>
        </p:nvSpPr>
        <p:spPr>
          <a:xfrm>
            <a:off x="9178618" y="387263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04E283D-31CA-4CA9-928E-F845DF3AF905}"/>
              </a:ext>
            </a:extLst>
          </p:cNvPr>
          <p:cNvSpPr txBox="1"/>
          <p:nvPr/>
        </p:nvSpPr>
        <p:spPr>
          <a:xfrm>
            <a:off x="8849761" y="74334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23D8804-BFDB-4FAC-93DA-394D96F6912F}"/>
              </a:ext>
            </a:extLst>
          </p:cNvPr>
          <p:cNvSpPr txBox="1"/>
          <p:nvPr/>
        </p:nvSpPr>
        <p:spPr>
          <a:xfrm>
            <a:off x="8175717" y="38726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85666D12-0D66-4F55-B541-AA4B3A9DC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9761" y="1571753"/>
            <a:ext cx="3319413" cy="3978323"/>
          </a:xfrm>
          <a:prstGeom prst="rect">
            <a:avLst/>
          </a:prstGeom>
        </p:spPr>
      </p:pic>
      <p:sp>
        <p:nvSpPr>
          <p:cNvPr id="63" name="CuadroTexto 62">
            <a:extLst>
              <a:ext uri="{FF2B5EF4-FFF2-40B4-BE49-F238E27FC236}">
                <a16:creationId xmlns:a16="http://schemas.microsoft.com/office/drawing/2014/main" id="{39D0CBB5-3C5C-4499-AB04-4D9AB9EEECD4}"/>
              </a:ext>
            </a:extLst>
          </p:cNvPr>
          <p:cNvSpPr txBox="1"/>
          <p:nvPr/>
        </p:nvSpPr>
        <p:spPr>
          <a:xfrm>
            <a:off x="174504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A8E93A1-F66A-4A71-8DCA-5C08F55A1993}"/>
              </a:ext>
            </a:extLst>
          </p:cNvPr>
          <p:cNvSpPr txBox="1"/>
          <p:nvPr/>
        </p:nvSpPr>
        <p:spPr>
          <a:xfrm>
            <a:off x="1009485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FB3B075-1BBF-4BC9-BC22-E2552B0382DF}"/>
              </a:ext>
            </a:extLst>
          </p:cNvPr>
          <p:cNvSpPr txBox="1"/>
          <p:nvPr/>
        </p:nvSpPr>
        <p:spPr>
          <a:xfrm>
            <a:off x="1844466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85CEF3B8-6824-47A8-8847-66DACA081357}"/>
              </a:ext>
            </a:extLst>
          </p:cNvPr>
          <p:cNvSpPr txBox="1"/>
          <p:nvPr/>
        </p:nvSpPr>
        <p:spPr>
          <a:xfrm>
            <a:off x="174504" y="391239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23061E9-E5A5-4D7A-8B83-5D94817C0FE6}"/>
              </a:ext>
            </a:extLst>
          </p:cNvPr>
          <p:cNvSpPr txBox="1"/>
          <p:nvPr/>
        </p:nvSpPr>
        <p:spPr>
          <a:xfrm>
            <a:off x="1054560" y="391239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81C2EFD-AA13-474D-9DFC-053C16F5D31C}"/>
              </a:ext>
            </a:extLst>
          </p:cNvPr>
          <p:cNvSpPr txBox="1"/>
          <p:nvPr/>
        </p:nvSpPr>
        <p:spPr>
          <a:xfrm>
            <a:off x="1934618" y="391239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8DEC8C2-E814-462C-81CB-6CC0C4489345}"/>
              </a:ext>
            </a:extLst>
          </p:cNvPr>
          <p:cNvSpPr txBox="1"/>
          <p:nvPr/>
        </p:nvSpPr>
        <p:spPr>
          <a:xfrm>
            <a:off x="2679447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15C0A55A-BCD8-4261-93BE-E6B11671D4E8}"/>
              </a:ext>
            </a:extLst>
          </p:cNvPr>
          <p:cNvSpPr txBox="1"/>
          <p:nvPr/>
        </p:nvSpPr>
        <p:spPr>
          <a:xfrm>
            <a:off x="2719526" y="392431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211E7454-98AF-4330-A0D2-B0104FF00552}"/>
              </a:ext>
            </a:extLst>
          </p:cNvPr>
          <p:cNvSpPr txBox="1"/>
          <p:nvPr/>
        </p:nvSpPr>
        <p:spPr>
          <a:xfrm>
            <a:off x="3656133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E2B71293-1E81-4532-A5C3-141C076EF45D}"/>
              </a:ext>
            </a:extLst>
          </p:cNvPr>
          <p:cNvSpPr txBox="1"/>
          <p:nvPr/>
        </p:nvSpPr>
        <p:spPr>
          <a:xfrm>
            <a:off x="4491114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C6779086-E884-4118-AD51-A2463D85E0AE}"/>
              </a:ext>
            </a:extLst>
          </p:cNvPr>
          <p:cNvSpPr txBox="1"/>
          <p:nvPr/>
        </p:nvSpPr>
        <p:spPr>
          <a:xfrm>
            <a:off x="5326095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3BAA23F5-C147-4B49-AE4B-A3C30DE79D25}"/>
              </a:ext>
            </a:extLst>
          </p:cNvPr>
          <p:cNvSpPr txBox="1"/>
          <p:nvPr/>
        </p:nvSpPr>
        <p:spPr>
          <a:xfrm>
            <a:off x="3656133" y="391969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0B06382-9698-49B8-B8FF-F0E394A70C9F}"/>
              </a:ext>
            </a:extLst>
          </p:cNvPr>
          <p:cNvSpPr txBox="1"/>
          <p:nvPr/>
        </p:nvSpPr>
        <p:spPr>
          <a:xfrm>
            <a:off x="4536189" y="391969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C31B32B-59AE-421E-B517-BE4ADAFF7502}"/>
              </a:ext>
            </a:extLst>
          </p:cNvPr>
          <p:cNvSpPr txBox="1"/>
          <p:nvPr/>
        </p:nvSpPr>
        <p:spPr>
          <a:xfrm>
            <a:off x="5349987" y="391969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00C4A54D-FAF8-4691-9003-0539C91DE23F}"/>
              </a:ext>
            </a:extLst>
          </p:cNvPr>
          <p:cNvCxnSpPr>
            <a:cxnSpLocks/>
          </p:cNvCxnSpPr>
          <p:nvPr/>
        </p:nvCxnSpPr>
        <p:spPr>
          <a:xfrm>
            <a:off x="7753743" y="54577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7D79699-DB0B-4600-9958-7CAE9EA1590B}"/>
              </a:ext>
            </a:extLst>
          </p:cNvPr>
          <p:cNvSpPr txBox="1"/>
          <p:nvPr/>
        </p:nvSpPr>
        <p:spPr>
          <a:xfrm>
            <a:off x="9341779" y="3243902"/>
            <a:ext cx="2033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2</a:t>
            </a:r>
            <a:endParaRPr lang="es-CO" sz="12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9CF362A-5E71-4C7F-A5CA-DF3503CBD837}"/>
              </a:ext>
            </a:extLst>
          </p:cNvPr>
          <p:cNvSpPr txBox="1"/>
          <p:nvPr/>
        </p:nvSpPr>
        <p:spPr>
          <a:xfrm>
            <a:off x="249499" y="391904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9E26D6-2FA7-443C-8B69-B8C7417242F4}"/>
              </a:ext>
            </a:extLst>
          </p:cNvPr>
          <p:cNvSpPr txBox="1"/>
          <p:nvPr/>
        </p:nvSpPr>
        <p:spPr>
          <a:xfrm>
            <a:off x="1115814" y="3912398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310DA47-4054-404D-A761-42FE84AEE7BF}"/>
              </a:ext>
            </a:extLst>
          </p:cNvPr>
          <p:cNvSpPr txBox="1"/>
          <p:nvPr/>
        </p:nvSpPr>
        <p:spPr>
          <a:xfrm>
            <a:off x="1987456" y="3941627"/>
            <a:ext cx="57085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/>
              <a:t>01</a:t>
            </a:r>
          </a:p>
          <a:p>
            <a:pPr algn="ctr"/>
            <a:r>
              <a:rPr lang="es-ES" dirty="0"/>
              <a:t>02</a:t>
            </a:r>
          </a:p>
          <a:p>
            <a:pPr algn="ctr"/>
            <a:r>
              <a:rPr lang="es-ES" dirty="0"/>
              <a:t>03</a:t>
            </a:r>
          </a:p>
          <a:p>
            <a:pPr algn="ctr"/>
            <a:r>
              <a:rPr lang="es-ES" dirty="0">
                <a:highlight>
                  <a:srgbClr val="FFFF00"/>
                </a:highlight>
              </a:rPr>
              <a:t>04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7D3F035-E454-4EA2-9E96-E334F22C8D82}"/>
              </a:ext>
            </a:extLst>
          </p:cNvPr>
          <p:cNvSpPr txBox="1"/>
          <p:nvPr/>
        </p:nvSpPr>
        <p:spPr>
          <a:xfrm>
            <a:off x="2774649" y="3919049"/>
            <a:ext cx="56759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</a:p>
          <a:p>
            <a:pPr algn="ctr"/>
            <a:r>
              <a:rPr lang="es-ES" dirty="0"/>
              <a:t>02</a:t>
            </a:r>
          </a:p>
          <a:p>
            <a:pPr algn="ctr"/>
            <a:r>
              <a:rPr lang="es-ES" dirty="0"/>
              <a:t>03</a:t>
            </a:r>
          </a:p>
          <a:p>
            <a:pPr algn="ctr"/>
            <a:r>
              <a:rPr lang="es-ES" dirty="0"/>
              <a:t>04</a:t>
            </a:r>
          </a:p>
          <a:p>
            <a:pPr algn="ctr"/>
            <a:r>
              <a:rPr lang="es-ES" dirty="0" err="1">
                <a:highlight>
                  <a:srgbClr val="FFFF00"/>
                </a:highlight>
              </a:rPr>
              <a:t>Null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6458FD9E-B285-41DF-BB11-870EF5FA6E8E}"/>
              </a:ext>
            </a:extLst>
          </p:cNvPr>
          <p:cNvSpPr txBox="1"/>
          <p:nvPr/>
        </p:nvSpPr>
        <p:spPr>
          <a:xfrm>
            <a:off x="3732279" y="393120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642876E-F8E7-45BA-B74B-87A1B19F4A13}"/>
              </a:ext>
            </a:extLst>
          </p:cNvPr>
          <p:cNvSpPr txBox="1"/>
          <p:nvPr/>
        </p:nvSpPr>
        <p:spPr>
          <a:xfrm>
            <a:off x="4601440" y="393120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04</a:t>
            </a:r>
            <a:endParaRPr lang="es-CO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91EFBE8-2357-4E34-9E26-FD089B7BC409}"/>
              </a:ext>
            </a:extLst>
          </p:cNvPr>
          <p:cNvSpPr txBox="1"/>
          <p:nvPr/>
        </p:nvSpPr>
        <p:spPr>
          <a:xfrm>
            <a:off x="6180491" y="3423957"/>
            <a:ext cx="175549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Print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53E446D-33C2-4EF6-93D3-2EDB806C28EB}"/>
              </a:ext>
            </a:extLst>
          </p:cNvPr>
          <p:cNvSpPr txBox="1"/>
          <p:nvPr/>
        </p:nvSpPr>
        <p:spPr>
          <a:xfrm>
            <a:off x="6233296" y="3912398"/>
            <a:ext cx="16128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8F2866B7-020B-4445-B2EC-6153CED35125}"/>
              </a:ext>
            </a:extLst>
          </p:cNvPr>
          <p:cNvSpPr txBox="1"/>
          <p:nvPr/>
        </p:nvSpPr>
        <p:spPr>
          <a:xfrm>
            <a:off x="6087574" y="3919049"/>
            <a:ext cx="1956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El dato no existe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D668DE3-654F-4D6A-A2FB-B622F39BF663}"/>
              </a:ext>
            </a:extLst>
          </p:cNvPr>
          <p:cNvCxnSpPr>
            <a:cxnSpLocks/>
          </p:cNvCxnSpPr>
          <p:nvPr/>
        </p:nvCxnSpPr>
        <p:spPr>
          <a:xfrm>
            <a:off x="26322" y="5679347"/>
            <a:ext cx="1211676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DDA733C3-C4C9-4A18-A521-7464FE1EBB4F}"/>
              </a:ext>
            </a:extLst>
          </p:cNvPr>
          <p:cNvSpPr txBox="1"/>
          <p:nvPr/>
        </p:nvSpPr>
        <p:spPr>
          <a:xfrm>
            <a:off x="414925" y="579781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67569E3-65D0-4712-A8E1-CFDC9BD27187}"/>
              </a:ext>
            </a:extLst>
          </p:cNvPr>
          <p:cNvSpPr txBox="1"/>
          <p:nvPr/>
        </p:nvSpPr>
        <p:spPr>
          <a:xfrm>
            <a:off x="1249906" y="579781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21AA586-9135-417D-845E-8827C2C270EB}"/>
              </a:ext>
            </a:extLst>
          </p:cNvPr>
          <p:cNvSpPr txBox="1"/>
          <p:nvPr/>
        </p:nvSpPr>
        <p:spPr>
          <a:xfrm>
            <a:off x="2084887" y="579781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095FFC6-CD2C-4018-B830-3FC61B23AEA2}"/>
              </a:ext>
            </a:extLst>
          </p:cNvPr>
          <p:cNvSpPr txBox="1"/>
          <p:nvPr/>
        </p:nvSpPr>
        <p:spPr>
          <a:xfrm>
            <a:off x="414925" y="6286255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C3EA8B1-005D-4127-A32C-DB0E13311DD3}"/>
              </a:ext>
            </a:extLst>
          </p:cNvPr>
          <p:cNvSpPr txBox="1"/>
          <p:nvPr/>
        </p:nvSpPr>
        <p:spPr>
          <a:xfrm>
            <a:off x="1294981" y="628625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B2A491E-E128-48EA-849A-CBD3B5493CBB}"/>
              </a:ext>
            </a:extLst>
          </p:cNvPr>
          <p:cNvSpPr txBox="1"/>
          <p:nvPr/>
        </p:nvSpPr>
        <p:spPr>
          <a:xfrm>
            <a:off x="2175039" y="628625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218E9165-9EAD-4194-B734-FD5F076104A5}"/>
              </a:ext>
            </a:extLst>
          </p:cNvPr>
          <p:cNvSpPr txBox="1"/>
          <p:nvPr/>
        </p:nvSpPr>
        <p:spPr>
          <a:xfrm>
            <a:off x="2919868" y="580510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30045760-13C0-4889-9D3C-545F03227DA0}"/>
              </a:ext>
            </a:extLst>
          </p:cNvPr>
          <p:cNvSpPr txBox="1"/>
          <p:nvPr/>
        </p:nvSpPr>
        <p:spPr>
          <a:xfrm>
            <a:off x="2959947" y="629816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C1AAB5F6-5D66-4542-A057-862B60385A77}"/>
              </a:ext>
            </a:extLst>
          </p:cNvPr>
          <p:cNvSpPr txBox="1"/>
          <p:nvPr/>
        </p:nvSpPr>
        <p:spPr>
          <a:xfrm>
            <a:off x="3896554" y="580510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C35491D-1DD3-4637-AA9A-A60007BE8E45}"/>
              </a:ext>
            </a:extLst>
          </p:cNvPr>
          <p:cNvSpPr txBox="1"/>
          <p:nvPr/>
        </p:nvSpPr>
        <p:spPr>
          <a:xfrm>
            <a:off x="4731535" y="580510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4B36D05F-BADF-48C9-B8EB-48486B2EF108}"/>
              </a:ext>
            </a:extLst>
          </p:cNvPr>
          <p:cNvSpPr txBox="1"/>
          <p:nvPr/>
        </p:nvSpPr>
        <p:spPr>
          <a:xfrm>
            <a:off x="5566516" y="580510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A33C8356-A6BF-4AE0-B963-3BBBB75768E0}"/>
              </a:ext>
            </a:extLst>
          </p:cNvPr>
          <p:cNvSpPr txBox="1"/>
          <p:nvPr/>
        </p:nvSpPr>
        <p:spPr>
          <a:xfrm>
            <a:off x="3896554" y="629354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A091C9BC-8CEE-46C9-9F69-974E2A5D44FE}"/>
              </a:ext>
            </a:extLst>
          </p:cNvPr>
          <p:cNvSpPr txBox="1"/>
          <p:nvPr/>
        </p:nvSpPr>
        <p:spPr>
          <a:xfrm>
            <a:off x="4776610" y="629354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05A7C680-7B78-4905-8E63-A6DCE4315EE8}"/>
              </a:ext>
            </a:extLst>
          </p:cNvPr>
          <p:cNvSpPr txBox="1"/>
          <p:nvPr/>
        </p:nvSpPr>
        <p:spPr>
          <a:xfrm>
            <a:off x="5590408" y="629354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B57D363F-1A57-4382-A3C7-02F869A73620}"/>
              </a:ext>
            </a:extLst>
          </p:cNvPr>
          <p:cNvSpPr txBox="1"/>
          <p:nvPr/>
        </p:nvSpPr>
        <p:spPr>
          <a:xfrm>
            <a:off x="489920" y="6292905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0B327A0C-F61A-46D1-9355-E3CF001B89F0}"/>
              </a:ext>
            </a:extLst>
          </p:cNvPr>
          <p:cNvSpPr txBox="1"/>
          <p:nvPr/>
        </p:nvSpPr>
        <p:spPr>
          <a:xfrm>
            <a:off x="1356235" y="6286254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10</a:t>
            </a:r>
            <a:endParaRPr lang="es-CO" dirty="0"/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7D9293D1-54D7-4E44-94D4-199EC0FB5B0F}"/>
              </a:ext>
            </a:extLst>
          </p:cNvPr>
          <p:cNvSpPr txBox="1"/>
          <p:nvPr/>
        </p:nvSpPr>
        <p:spPr>
          <a:xfrm>
            <a:off x="2226626" y="6279962"/>
            <a:ext cx="5708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>
                <a:highlight>
                  <a:srgbClr val="FFFF00"/>
                </a:highlight>
              </a:rPr>
              <a:t>Null</a:t>
            </a:r>
            <a:endParaRPr lang="es-ES" dirty="0">
              <a:highlight>
                <a:srgbClr val="FFFF00"/>
              </a:highlight>
            </a:endParaRP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3E454E38-4B68-4C3B-8AE9-8C9402A3E8CD}"/>
              </a:ext>
            </a:extLst>
          </p:cNvPr>
          <p:cNvSpPr txBox="1"/>
          <p:nvPr/>
        </p:nvSpPr>
        <p:spPr>
          <a:xfrm>
            <a:off x="3015070" y="6292905"/>
            <a:ext cx="5675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4830D24D-3643-4A8F-AB38-12015466411E}"/>
              </a:ext>
            </a:extLst>
          </p:cNvPr>
          <p:cNvSpPr txBox="1"/>
          <p:nvPr/>
        </p:nvSpPr>
        <p:spPr>
          <a:xfrm>
            <a:off x="3972700" y="6305065"/>
            <a:ext cx="488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</a:p>
          <a:p>
            <a:pPr algn="ctr"/>
            <a:r>
              <a:rPr lang="es-ES" dirty="0"/>
              <a:t>02</a:t>
            </a:r>
            <a:endParaRPr lang="es-CO" dirty="0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E786691B-3B1A-41FC-8C90-D12B12D4805D}"/>
              </a:ext>
            </a:extLst>
          </p:cNvPr>
          <p:cNvSpPr txBox="1"/>
          <p:nvPr/>
        </p:nvSpPr>
        <p:spPr>
          <a:xfrm>
            <a:off x="4828199" y="6305065"/>
            <a:ext cx="57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3335CB07-A981-4F86-BA84-61A26080442A}"/>
              </a:ext>
            </a:extLst>
          </p:cNvPr>
          <p:cNvSpPr txBox="1"/>
          <p:nvPr/>
        </p:nvSpPr>
        <p:spPr>
          <a:xfrm>
            <a:off x="6420912" y="5797813"/>
            <a:ext cx="175549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Print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E4E00B6C-F3A9-4621-A3D5-A5DC3E9D2823}"/>
              </a:ext>
            </a:extLst>
          </p:cNvPr>
          <p:cNvSpPr txBox="1"/>
          <p:nvPr/>
        </p:nvSpPr>
        <p:spPr>
          <a:xfrm>
            <a:off x="6473717" y="6286254"/>
            <a:ext cx="16128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06EA608-609E-47AE-8C71-985B3F2E42B9}"/>
              </a:ext>
            </a:extLst>
          </p:cNvPr>
          <p:cNvSpPr txBox="1"/>
          <p:nvPr/>
        </p:nvSpPr>
        <p:spPr>
          <a:xfrm>
            <a:off x="5655306" y="6292905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20" name="Diagrama de flujo: unión de suma 19">
            <a:extLst>
              <a:ext uri="{FF2B5EF4-FFF2-40B4-BE49-F238E27FC236}">
                <a16:creationId xmlns:a16="http://schemas.microsoft.com/office/drawing/2014/main" id="{8061CD8A-0B1A-4A7A-850E-8DFCB66A2847}"/>
              </a:ext>
            </a:extLst>
          </p:cNvPr>
          <p:cNvSpPr/>
          <p:nvPr/>
        </p:nvSpPr>
        <p:spPr>
          <a:xfrm>
            <a:off x="2161293" y="67179"/>
            <a:ext cx="1497774" cy="1217464"/>
          </a:xfrm>
          <a:prstGeom prst="flowChartSummingJunction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8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63" grpId="0" animBg="1"/>
      <p:bldP spid="64" grpId="0" animBg="1"/>
      <p:bldP spid="66" grpId="0" animBg="1"/>
      <p:bldP spid="68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/>
      <p:bldP spid="45" grpId="0" animBg="1"/>
      <p:bldP spid="46" grpId="0" animBg="1"/>
      <p:bldP spid="47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5" grpId="0" animBg="1"/>
      <p:bldP spid="67" grpId="0" animBg="1"/>
      <p:bldP spid="69" grpId="0" animBg="1"/>
      <p:bldP spid="73" grpId="0" animBg="1"/>
      <p:bldP spid="81" grpId="0" animBg="1"/>
      <p:bldP spid="82" grpId="0" animBg="1"/>
      <p:bldP spid="83" grpId="0"/>
      <p:bldP spid="84" grpId="0"/>
      <p:bldP spid="85" grpId="0" animBg="1"/>
      <p:bldP spid="86" grpId="0" animBg="1"/>
      <p:bldP spid="87" grpId="0"/>
      <p:bldP spid="88" grpId="0"/>
      <p:bldP spid="89" grpId="0" animBg="1"/>
      <p:bldP spid="90" grpId="0" animBg="1"/>
      <p:bldP spid="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70851C8-CED8-4560-8589-715723C6C163}"/>
              </a:ext>
            </a:extLst>
          </p:cNvPr>
          <p:cNvGrpSpPr/>
          <p:nvPr/>
        </p:nvGrpSpPr>
        <p:grpSpPr>
          <a:xfrm>
            <a:off x="2186738" y="346970"/>
            <a:ext cx="5567005" cy="864125"/>
            <a:chOff x="2186738" y="346970"/>
            <a:chExt cx="5567005" cy="864125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186738" y="346970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01724" y="346970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9D93681-0093-4CC4-AF03-CC54613EB955}"/>
                </a:ext>
              </a:extLst>
            </p:cNvPr>
            <p:cNvSpPr txBox="1"/>
            <p:nvPr/>
          </p:nvSpPr>
          <p:spPr>
            <a:xfrm>
              <a:off x="5996902" y="367384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3763063-C9D8-4CFC-B7A9-6FEFBC7406FF}"/>
                </a:ext>
              </a:extLst>
            </p:cNvPr>
            <p:cNvSpPr txBox="1"/>
            <p:nvPr/>
          </p:nvSpPr>
          <p:spPr>
            <a:xfrm>
              <a:off x="7011889" y="367384"/>
              <a:ext cx="7418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NULL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>
              <a:cxnSpLocks/>
            </p:cNvCxnSpPr>
            <p:nvPr/>
          </p:nvCxnSpPr>
          <p:spPr>
            <a:xfrm>
              <a:off x="3652181" y="523815"/>
              <a:ext cx="2277088" cy="782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366913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64E98D4-4370-45F0-9A91-07BF3BEA568A}"/>
                </a:ext>
              </a:extLst>
            </p:cNvPr>
            <p:cNvSpPr txBox="1"/>
            <p:nvPr/>
          </p:nvSpPr>
          <p:spPr>
            <a:xfrm>
              <a:off x="6683032" y="723463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0" y="209569"/>
            <a:ext cx="18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Borrar: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61DC9D-B4A7-4EC5-9A42-5A7C90D8C0C7}"/>
              </a:ext>
            </a:extLst>
          </p:cNvPr>
          <p:cNvSpPr txBox="1"/>
          <p:nvPr/>
        </p:nvSpPr>
        <p:spPr>
          <a:xfrm>
            <a:off x="10983284" y="174963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716A18-DCFF-48DB-BFBD-C333316171DE}"/>
              </a:ext>
            </a:extLst>
          </p:cNvPr>
          <p:cNvSpPr txBox="1"/>
          <p:nvPr/>
        </p:nvSpPr>
        <p:spPr>
          <a:xfrm>
            <a:off x="11296977" y="57192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3DD1B27-0CA7-4B8B-9F96-C907B21217C9}"/>
              </a:ext>
            </a:extLst>
          </p:cNvPr>
          <p:cNvSpPr txBox="1"/>
          <p:nvPr/>
        </p:nvSpPr>
        <p:spPr>
          <a:xfrm>
            <a:off x="11318858" y="1020341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1F89287-35A1-4F15-93C1-FCAA9ABC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2" y="1299257"/>
            <a:ext cx="4432586" cy="202702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15DF0309-D7E6-418D-9282-DDF6A8641D59}"/>
              </a:ext>
            </a:extLst>
          </p:cNvPr>
          <p:cNvSpPr txBox="1"/>
          <p:nvPr/>
        </p:nvSpPr>
        <p:spPr>
          <a:xfrm>
            <a:off x="9178618" y="387263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04E283D-31CA-4CA9-928E-F845DF3AF905}"/>
              </a:ext>
            </a:extLst>
          </p:cNvPr>
          <p:cNvSpPr txBox="1"/>
          <p:nvPr/>
        </p:nvSpPr>
        <p:spPr>
          <a:xfrm>
            <a:off x="8849761" y="74334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23D8804-BFDB-4FAC-93DA-394D96F6912F}"/>
              </a:ext>
            </a:extLst>
          </p:cNvPr>
          <p:cNvSpPr txBox="1"/>
          <p:nvPr/>
        </p:nvSpPr>
        <p:spPr>
          <a:xfrm>
            <a:off x="8175717" y="38726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85666D12-0D66-4F55-B541-AA4B3A9DC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9761" y="1571753"/>
            <a:ext cx="3319413" cy="3978323"/>
          </a:xfrm>
          <a:prstGeom prst="rect">
            <a:avLst/>
          </a:prstGeom>
        </p:spPr>
      </p:pic>
      <p:sp>
        <p:nvSpPr>
          <p:cNvPr id="63" name="CuadroTexto 62">
            <a:extLst>
              <a:ext uri="{FF2B5EF4-FFF2-40B4-BE49-F238E27FC236}">
                <a16:creationId xmlns:a16="http://schemas.microsoft.com/office/drawing/2014/main" id="{39D0CBB5-3C5C-4499-AB04-4D9AB9EEECD4}"/>
              </a:ext>
            </a:extLst>
          </p:cNvPr>
          <p:cNvSpPr txBox="1"/>
          <p:nvPr/>
        </p:nvSpPr>
        <p:spPr>
          <a:xfrm>
            <a:off x="174504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A8E93A1-F66A-4A71-8DCA-5C08F55A1993}"/>
              </a:ext>
            </a:extLst>
          </p:cNvPr>
          <p:cNvSpPr txBox="1"/>
          <p:nvPr/>
        </p:nvSpPr>
        <p:spPr>
          <a:xfrm>
            <a:off x="1009485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FB3B075-1BBF-4BC9-BC22-E2552B0382DF}"/>
              </a:ext>
            </a:extLst>
          </p:cNvPr>
          <p:cNvSpPr txBox="1"/>
          <p:nvPr/>
        </p:nvSpPr>
        <p:spPr>
          <a:xfrm>
            <a:off x="1844466" y="342395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85CEF3B8-6824-47A8-8847-66DACA081357}"/>
              </a:ext>
            </a:extLst>
          </p:cNvPr>
          <p:cNvSpPr txBox="1"/>
          <p:nvPr/>
        </p:nvSpPr>
        <p:spPr>
          <a:xfrm>
            <a:off x="174504" y="391239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23061E9-E5A5-4D7A-8B83-5D94817C0FE6}"/>
              </a:ext>
            </a:extLst>
          </p:cNvPr>
          <p:cNvSpPr txBox="1"/>
          <p:nvPr/>
        </p:nvSpPr>
        <p:spPr>
          <a:xfrm>
            <a:off x="1054560" y="391239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81C2EFD-AA13-474D-9DFC-053C16F5D31C}"/>
              </a:ext>
            </a:extLst>
          </p:cNvPr>
          <p:cNvSpPr txBox="1"/>
          <p:nvPr/>
        </p:nvSpPr>
        <p:spPr>
          <a:xfrm>
            <a:off x="1934618" y="391239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8DEC8C2-E814-462C-81CB-6CC0C4489345}"/>
              </a:ext>
            </a:extLst>
          </p:cNvPr>
          <p:cNvSpPr txBox="1"/>
          <p:nvPr/>
        </p:nvSpPr>
        <p:spPr>
          <a:xfrm>
            <a:off x="2679447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15C0A55A-BCD8-4261-93BE-E6B11671D4E8}"/>
              </a:ext>
            </a:extLst>
          </p:cNvPr>
          <p:cNvSpPr txBox="1"/>
          <p:nvPr/>
        </p:nvSpPr>
        <p:spPr>
          <a:xfrm>
            <a:off x="2719526" y="392431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211E7454-98AF-4330-A0D2-B0104FF00552}"/>
              </a:ext>
            </a:extLst>
          </p:cNvPr>
          <p:cNvSpPr txBox="1"/>
          <p:nvPr/>
        </p:nvSpPr>
        <p:spPr>
          <a:xfrm>
            <a:off x="3656133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E2B71293-1E81-4532-A5C3-141C076EF45D}"/>
              </a:ext>
            </a:extLst>
          </p:cNvPr>
          <p:cNvSpPr txBox="1"/>
          <p:nvPr/>
        </p:nvSpPr>
        <p:spPr>
          <a:xfrm>
            <a:off x="4491114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C6779086-E884-4118-AD51-A2463D85E0AE}"/>
              </a:ext>
            </a:extLst>
          </p:cNvPr>
          <p:cNvSpPr txBox="1"/>
          <p:nvPr/>
        </p:nvSpPr>
        <p:spPr>
          <a:xfrm>
            <a:off x="5326095" y="343125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3BAA23F5-C147-4B49-AE4B-A3C30DE79D25}"/>
              </a:ext>
            </a:extLst>
          </p:cNvPr>
          <p:cNvSpPr txBox="1"/>
          <p:nvPr/>
        </p:nvSpPr>
        <p:spPr>
          <a:xfrm>
            <a:off x="3656133" y="391969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0B06382-9698-49B8-B8FF-F0E394A70C9F}"/>
              </a:ext>
            </a:extLst>
          </p:cNvPr>
          <p:cNvSpPr txBox="1"/>
          <p:nvPr/>
        </p:nvSpPr>
        <p:spPr>
          <a:xfrm>
            <a:off x="4536189" y="391969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C31B32B-59AE-421E-B517-BE4ADAFF7502}"/>
              </a:ext>
            </a:extLst>
          </p:cNvPr>
          <p:cNvSpPr txBox="1"/>
          <p:nvPr/>
        </p:nvSpPr>
        <p:spPr>
          <a:xfrm>
            <a:off x="5349987" y="391969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00C4A54D-FAF8-4691-9003-0539C91DE23F}"/>
              </a:ext>
            </a:extLst>
          </p:cNvPr>
          <p:cNvCxnSpPr>
            <a:cxnSpLocks/>
          </p:cNvCxnSpPr>
          <p:nvPr/>
        </p:nvCxnSpPr>
        <p:spPr>
          <a:xfrm>
            <a:off x="7753743" y="54577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7D79699-DB0B-4600-9958-7CAE9EA1590B}"/>
              </a:ext>
            </a:extLst>
          </p:cNvPr>
          <p:cNvSpPr txBox="1"/>
          <p:nvPr/>
        </p:nvSpPr>
        <p:spPr>
          <a:xfrm>
            <a:off x="9341779" y="3243902"/>
            <a:ext cx="2033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2</a:t>
            </a:r>
            <a:endParaRPr lang="es-CO" sz="12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9CF362A-5E71-4C7F-A5CA-DF3503CBD837}"/>
              </a:ext>
            </a:extLst>
          </p:cNvPr>
          <p:cNvSpPr txBox="1"/>
          <p:nvPr/>
        </p:nvSpPr>
        <p:spPr>
          <a:xfrm>
            <a:off x="249499" y="391904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9E26D6-2FA7-443C-8B69-B8C7417242F4}"/>
              </a:ext>
            </a:extLst>
          </p:cNvPr>
          <p:cNvSpPr txBox="1"/>
          <p:nvPr/>
        </p:nvSpPr>
        <p:spPr>
          <a:xfrm>
            <a:off x="1115814" y="3912398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310DA47-4054-404D-A761-42FE84AEE7BF}"/>
              </a:ext>
            </a:extLst>
          </p:cNvPr>
          <p:cNvSpPr txBox="1"/>
          <p:nvPr/>
        </p:nvSpPr>
        <p:spPr>
          <a:xfrm>
            <a:off x="1987456" y="3941627"/>
            <a:ext cx="5708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/>
              <a:t>01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7D3F035-E454-4EA2-9E96-E334F22C8D82}"/>
              </a:ext>
            </a:extLst>
          </p:cNvPr>
          <p:cNvSpPr txBox="1"/>
          <p:nvPr/>
        </p:nvSpPr>
        <p:spPr>
          <a:xfrm>
            <a:off x="2774649" y="3919049"/>
            <a:ext cx="5675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</a:p>
          <a:p>
            <a:pPr algn="ctr"/>
            <a:r>
              <a:rPr lang="es-ES" dirty="0"/>
              <a:t>02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6458FD9E-B285-41DF-BB11-870EF5FA6E8E}"/>
              </a:ext>
            </a:extLst>
          </p:cNvPr>
          <p:cNvSpPr txBox="1"/>
          <p:nvPr/>
        </p:nvSpPr>
        <p:spPr>
          <a:xfrm>
            <a:off x="3732279" y="393120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642876E-F8E7-45BA-B74B-87A1B19F4A13}"/>
              </a:ext>
            </a:extLst>
          </p:cNvPr>
          <p:cNvSpPr txBox="1"/>
          <p:nvPr/>
        </p:nvSpPr>
        <p:spPr>
          <a:xfrm>
            <a:off x="4601440" y="393120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91EFBE8-2357-4E34-9E26-FD089B7BC409}"/>
              </a:ext>
            </a:extLst>
          </p:cNvPr>
          <p:cNvSpPr txBox="1"/>
          <p:nvPr/>
        </p:nvSpPr>
        <p:spPr>
          <a:xfrm>
            <a:off x="6180491" y="3423957"/>
            <a:ext cx="175549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Print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53E446D-33C2-4EF6-93D3-2EDB806C28EB}"/>
              </a:ext>
            </a:extLst>
          </p:cNvPr>
          <p:cNvSpPr txBox="1"/>
          <p:nvPr/>
        </p:nvSpPr>
        <p:spPr>
          <a:xfrm>
            <a:off x="6233296" y="3912398"/>
            <a:ext cx="16128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8F2866B7-020B-4445-B2EC-6153CED35125}"/>
              </a:ext>
            </a:extLst>
          </p:cNvPr>
          <p:cNvSpPr txBox="1"/>
          <p:nvPr/>
        </p:nvSpPr>
        <p:spPr>
          <a:xfrm>
            <a:off x="6087574" y="3919049"/>
            <a:ext cx="1956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El dato no existe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40D0F0AD-99C7-493E-8C7D-CAD716BDC6DC}"/>
              </a:ext>
            </a:extLst>
          </p:cNvPr>
          <p:cNvSpPr txBox="1"/>
          <p:nvPr/>
        </p:nvSpPr>
        <p:spPr>
          <a:xfrm>
            <a:off x="5440612" y="3919049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02</a:t>
            </a:r>
            <a:endParaRPr lang="es-CO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293F132-593E-47F6-A3DA-9C7C6F2EB134}"/>
              </a:ext>
            </a:extLst>
          </p:cNvPr>
          <p:cNvCxnSpPr/>
          <p:nvPr/>
        </p:nvCxnSpPr>
        <p:spPr>
          <a:xfrm flipV="1">
            <a:off x="3208157" y="294043"/>
            <a:ext cx="453533" cy="4884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17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63" grpId="0" animBg="1"/>
      <p:bldP spid="64" grpId="0" animBg="1"/>
      <p:bldP spid="66" grpId="0" animBg="1"/>
      <p:bldP spid="68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/>
      <p:bldP spid="45" grpId="0" animBg="1"/>
      <p:bldP spid="46" grpId="0" animBg="1"/>
      <p:bldP spid="47" grpId="0"/>
      <p:bldP spid="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8D4C4E8-C241-47EA-8ED1-03809032DFAB}"/>
              </a:ext>
            </a:extLst>
          </p:cNvPr>
          <p:cNvSpPr txBox="1"/>
          <p:nvPr/>
        </p:nvSpPr>
        <p:spPr>
          <a:xfrm>
            <a:off x="118445" y="5771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10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099E5B7-8A23-40A9-84EF-982D335A1DED}"/>
              </a:ext>
            </a:extLst>
          </p:cNvPr>
          <p:cNvSpPr txBox="1"/>
          <p:nvPr/>
        </p:nvSpPr>
        <p:spPr>
          <a:xfrm>
            <a:off x="1133431" y="5771860"/>
            <a:ext cx="6893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null</a:t>
            </a:r>
            <a:endParaRPr lang="es-CO" dirty="0"/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>
            <a:cxnSpLocks/>
          </p:cNvCxnSpPr>
          <p:nvPr/>
        </p:nvCxnSpPr>
        <p:spPr>
          <a:xfrm>
            <a:off x="231582" y="529166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535FA20-9A1F-4DDB-9854-13903B089098}"/>
              </a:ext>
            </a:extLst>
          </p:cNvPr>
          <p:cNvSpPr txBox="1"/>
          <p:nvPr/>
        </p:nvSpPr>
        <p:spPr>
          <a:xfrm>
            <a:off x="298620" y="6174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01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-1" y="209569"/>
            <a:ext cx="323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Crear lista: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61DC9D-B4A7-4EC5-9A42-5A7C90D8C0C7}"/>
              </a:ext>
            </a:extLst>
          </p:cNvPr>
          <p:cNvSpPr txBox="1"/>
          <p:nvPr/>
        </p:nvSpPr>
        <p:spPr>
          <a:xfrm>
            <a:off x="10782943" y="5332939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716A18-DCFF-48DB-BFBD-C333316171DE}"/>
              </a:ext>
            </a:extLst>
          </p:cNvPr>
          <p:cNvSpPr txBox="1"/>
          <p:nvPr/>
        </p:nvSpPr>
        <p:spPr>
          <a:xfrm>
            <a:off x="11108577" y="5658097"/>
            <a:ext cx="488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10</a:t>
            </a:r>
          </a:p>
          <a:p>
            <a:pPr algn="ctr"/>
            <a:r>
              <a:rPr lang="es-MX" dirty="0"/>
              <a:t>25</a:t>
            </a:r>
          </a:p>
          <a:p>
            <a:pPr algn="ctr"/>
            <a:r>
              <a:rPr lang="es-MX" dirty="0"/>
              <a:t>15</a:t>
            </a:r>
            <a:endParaRPr lang="es-CO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39D0CBB5-3C5C-4499-AB04-4D9AB9EEECD4}"/>
              </a:ext>
            </a:extLst>
          </p:cNvPr>
          <p:cNvSpPr txBox="1"/>
          <p:nvPr/>
        </p:nvSpPr>
        <p:spPr>
          <a:xfrm>
            <a:off x="174504" y="2774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A8E93A1-F66A-4A71-8DCA-5C08F55A1993}"/>
              </a:ext>
            </a:extLst>
          </p:cNvPr>
          <p:cNvSpPr txBox="1"/>
          <p:nvPr/>
        </p:nvSpPr>
        <p:spPr>
          <a:xfrm>
            <a:off x="1009485" y="2774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>
                <a:solidFill>
                  <a:schemeClr val="bg1"/>
                </a:solidFill>
              </a:rPr>
              <a:t>sw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FB3B075-1BBF-4BC9-BC22-E2552B0382DF}"/>
              </a:ext>
            </a:extLst>
          </p:cNvPr>
          <p:cNvSpPr txBox="1"/>
          <p:nvPr/>
        </p:nvSpPr>
        <p:spPr>
          <a:xfrm>
            <a:off x="1844466" y="2774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85CEF3B8-6824-47A8-8847-66DACA081357}"/>
              </a:ext>
            </a:extLst>
          </p:cNvPr>
          <p:cNvSpPr txBox="1"/>
          <p:nvPr/>
        </p:nvSpPr>
        <p:spPr>
          <a:xfrm>
            <a:off x="174504" y="3263043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Null</a:t>
            </a:r>
          </a:p>
          <a:p>
            <a:r>
              <a:rPr lang="es-MX" dirty="0"/>
              <a:t>01</a:t>
            </a:r>
          </a:p>
          <a:p>
            <a:r>
              <a:rPr lang="es-MX" dirty="0"/>
              <a:t>01</a:t>
            </a:r>
            <a:endParaRPr lang="es-CO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23061E9-E5A5-4D7A-8B83-5D94817C0FE6}"/>
              </a:ext>
            </a:extLst>
          </p:cNvPr>
          <p:cNvSpPr txBox="1"/>
          <p:nvPr/>
        </p:nvSpPr>
        <p:spPr>
          <a:xfrm>
            <a:off x="1054560" y="3263042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0</a:t>
            </a:r>
          </a:p>
          <a:p>
            <a:r>
              <a:rPr lang="es-MX" dirty="0"/>
              <a:t>0</a:t>
            </a:r>
          </a:p>
          <a:p>
            <a:r>
              <a:rPr lang="es-MX" dirty="0"/>
              <a:t>0</a:t>
            </a:r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81C2EFD-AA13-474D-9DFC-053C16F5D31C}"/>
              </a:ext>
            </a:extLst>
          </p:cNvPr>
          <p:cNvSpPr txBox="1"/>
          <p:nvPr/>
        </p:nvSpPr>
        <p:spPr>
          <a:xfrm>
            <a:off x="1934618" y="3263042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10</a:t>
            </a:r>
          </a:p>
          <a:p>
            <a:r>
              <a:rPr lang="es-MX" b="1" dirty="0">
                <a:solidFill>
                  <a:srgbClr val="FF0000"/>
                </a:solidFill>
              </a:rPr>
              <a:t>25</a:t>
            </a:r>
          </a:p>
          <a:p>
            <a:r>
              <a:rPr lang="es-MX" b="1" dirty="0">
                <a:solidFill>
                  <a:srgbClr val="FF0000"/>
                </a:solidFill>
              </a:rPr>
              <a:t>15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8DEC8C2-E814-462C-81CB-6CC0C4489345}"/>
              </a:ext>
            </a:extLst>
          </p:cNvPr>
          <p:cNvSpPr txBox="1"/>
          <p:nvPr/>
        </p:nvSpPr>
        <p:spPr>
          <a:xfrm>
            <a:off x="2679447" y="27818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15C0A55A-BCD8-4261-93BE-E6B11671D4E8}"/>
              </a:ext>
            </a:extLst>
          </p:cNvPr>
          <p:cNvSpPr txBox="1"/>
          <p:nvPr/>
        </p:nvSpPr>
        <p:spPr>
          <a:xfrm>
            <a:off x="2719526" y="3274954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/>
              <a:t>Null</a:t>
            </a:r>
          </a:p>
          <a:p>
            <a:r>
              <a:rPr lang="es-CO" b="1" dirty="0" err="1"/>
              <a:t>Null</a:t>
            </a:r>
            <a:endParaRPr lang="es-CO" b="1" dirty="0"/>
          </a:p>
          <a:p>
            <a:r>
              <a:rPr lang="es-MX" b="1" dirty="0"/>
              <a:t>01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211E7454-98AF-4330-A0D2-B0104FF00552}"/>
              </a:ext>
            </a:extLst>
          </p:cNvPr>
          <p:cNvSpPr txBox="1"/>
          <p:nvPr/>
        </p:nvSpPr>
        <p:spPr>
          <a:xfrm>
            <a:off x="5144885" y="274722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E2B71293-1E81-4532-A5C3-141C076EF45D}"/>
              </a:ext>
            </a:extLst>
          </p:cNvPr>
          <p:cNvSpPr txBox="1"/>
          <p:nvPr/>
        </p:nvSpPr>
        <p:spPr>
          <a:xfrm>
            <a:off x="5979866" y="274722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C6779086-E884-4118-AD51-A2463D85E0AE}"/>
              </a:ext>
            </a:extLst>
          </p:cNvPr>
          <p:cNvSpPr txBox="1"/>
          <p:nvPr/>
        </p:nvSpPr>
        <p:spPr>
          <a:xfrm>
            <a:off x="6814847" y="274722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3BAA23F5-C147-4B49-AE4B-A3C30DE79D25}"/>
              </a:ext>
            </a:extLst>
          </p:cNvPr>
          <p:cNvSpPr txBox="1"/>
          <p:nvPr/>
        </p:nvSpPr>
        <p:spPr>
          <a:xfrm>
            <a:off x="5144885" y="3235667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Null</a:t>
            </a:r>
          </a:p>
          <a:p>
            <a:endParaRPr lang="es-MX" dirty="0"/>
          </a:p>
          <a:p>
            <a:r>
              <a:rPr lang="es-MX" dirty="0"/>
              <a:t>01</a:t>
            </a:r>
          </a:p>
          <a:p>
            <a:endParaRPr lang="es-MX" dirty="0"/>
          </a:p>
          <a:p>
            <a:r>
              <a:rPr lang="es-MX" dirty="0"/>
              <a:t>01</a:t>
            </a:r>
            <a:endParaRPr lang="es-CO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0B06382-9698-49B8-B8FF-F0E394A70C9F}"/>
              </a:ext>
            </a:extLst>
          </p:cNvPr>
          <p:cNvSpPr txBox="1"/>
          <p:nvPr/>
        </p:nvSpPr>
        <p:spPr>
          <a:xfrm>
            <a:off x="6024941" y="323566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10</a:t>
            </a:r>
          </a:p>
          <a:p>
            <a:endParaRPr lang="es-MX" dirty="0"/>
          </a:p>
          <a:p>
            <a:r>
              <a:rPr lang="es-MX" dirty="0"/>
              <a:t>25</a:t>
            </a:r>
          </a:p>
          <a:p>
            <a:endParaRPr lang="es-MX" dirty="0"/>
          </a:p>
          <a:p>
            <a:r>
              <a:rPr lang="es-MX" dirty="0"/>
              <a:t>15</a:t>
            </a:r>
            <a:endParaRPr lang="es-CO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C31B32B-59AE-421E-B517-BE4ADAFF7502}"/>
              </a:ext>
            </a:extLst>
          </p:cNvPr>
          <p:cNvSpPr txBox="1"/>
          <p:nvPr/>
        </p:nvSpPr>
        <p:spPr>
          <a:xfrm>
            <a:off x="6838739" y="3235666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Null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CO" b="1" dirty="0">
                <a:solidFill>
                  <a:srgbClr val="FF0000"/>
                </a:solidFill>
              </a:rPr>
              <a:t>01</a:t>
            </a:r>
          </a:p>
          <a:p>
            <a:endParaRPr lang="es-CO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s-CO" b="1" dirty="0">
                <a:solidFill>
                  <a:srgbClr val="FF0000"/>
                </a:solidFill>
              </a:rPr>
              <a:t>01</a:t>
            </a:r>
          </a:p>
          <a:p>
            <a:r>
              <a:rPr lang="es-CO" b="1" dirty="0">
                <a:solidFill>
                  <a:srgbClr val="FF0000"/>
                </a:solidFill>
              </a:rPr>
              <a:t>03</a:t>
            </a:r>
            <a:r>
              <a:rPr lang="es-CO" b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DD1509C-0C02-419A-A55F-0D586FA2A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346" y="111630"/>
            <a:ext cx="2988310" cy="2512296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E6ECC0AF-4EDE-4BED-90B1-C626F625A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026" y="101182"/>
            <a:ext cx="3851294" cy="2225677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BA8A6A15-D535-43C0-B7B0-CA0C0D899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0250" y="98161"/>
            <a:ext cx="2805387" cy="2870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8E4ADFAB-BB6D-4F2C-BF61-1247377D58D0}"/>
              </a:ext>
            </a:extLst>
          </p:cNvPr>
          <p:cNvSpPr txBox="1"/>
          <p:nvPr/>
        </p:nvSpPr>
        <p:spPr>
          <a:xfrm>
            <a:off x="7678146" y="272584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06EAD74-87EF-4170-B2D6-B12A60013C93}"/>
              </a:ext>
            </a:extLst>
          </p:cNvPr>
          <p:cNvSpPr txBox="1"/>
          <p:nvPr/>
        </p:nvSpPr>
        <p:spPr>
          <a:xfrm>
            <a:off x="7702038" y="3214283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  <a:highlight>
                  <a:srgbClr val="FFFF00"/>
                </a:highlight>
              </a:rPr>
              <a:t>Null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CO" b="1" dirty="0" err="1">
                <a:solidFill>
                  <a:srgbClr val="FF0000"/>
                </a:solidFill>
                <a:highlight>
                  <a:srgbClr val="FFFF00"/>
                </a:highlight>
              </a:rPr>
              <a:t>Null</a:t>
            </a:r>
            <a:endParaRPr lang="es-CO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s-CO" b="1" dirty="0">
              <a:solidFill>
                <a:srgbClr val="FF0000"/>
              </a:solidFill>
            </a:endParaRPr>
          </a:p>
          <a:p>
            <a:r>
              <a:rPr lang="es-CO" b="1" dirty="0" err="1">
                <a:solidFill>
                  <a:srgbClr val="FF0000"/>
                </a:solidFill>
              </a:rPr>
              <a:t>Null</a:t>
            </a:r>
            <a:endParaRPr lang="es-CO" b="1" dirty="0">
              <a:solidFill>
                <a:srgbClr val="FF0000"/>
              </a:solidFill>
            </a:endParaRPr>
          </a:p>
          <a:p>
            <a:r>
              <a:rPr lang="es-CO" b="1" dirty="0">
                <a:solidFill>
                  <a:srgbClr val="FF0000"/>
                </a:solidFill>
              </a:rPr>
              <a:t>01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0CEDF13-684A-4F7D-AFE0-CE8B082E0B64}"/>
              </a:ext>
            </a:extLst>
          </p:cNvPr>
          <p:cNvSpPr txBox="1"/>
          <p:nvPr/>
        </p:nvSpPr>
        <p:spPr>
          <a:xfrm>
            <a:off x="8848864" y="30586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C640E2AD-B504-4BE2-A492-BAD0126B6CBF}"/>
              </a:ext>
            </a:extLst>
          </p:cNvPr>
          <p:cNvSpPr txBox="1"/>
          <p:nvPr/>
        </p:nvSpPr>
        <p:spPr>
          <a:xfrm>
            <a:off x="9683845" y="30586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866C94B-56D6-4038-9576-1B5D1AFFCEE0}"/>
              </a:ext>
            </a:extLst>
          </p:cNvPr>
          <p:cNvSpPr txBox="1"/>
          <p:nvPr/>
        </p:nvSpPr>
        <p:spPr>
          <a:xfrm>
            <a:off x="10518826" y="30586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D08F14F7-7044-44E7-891B-8F18EA3B76E6}"/>
              </a:ext>
            </a:extLst>
          </p:cNvPr>
          <p:cNvSpPr txBox="1"/>
          <p:nvPr/>
        </p:nvSpPr>
        <p:spPr>
          <a:xfrm>
            <a:off x="8848864" y="3547097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Null</a:t>
            </a:r>
          </a:p>
          <a:p>
            <a:endParaRPr lang="es-MX" dirty="0"/>
          </a:p>
          <a:p>
            <a:r>
              <a:rPr lang="es-MX" dirty="0"/>
              <a:t>01</a:t>
            </a:r>
          </a:p>
          <a:p>
            <a:endParaRPr lang="es-MX" dirty="0"/>
          </a:p>
          <a:p>
            <a:r>
              <a:rPr lang="es-MX" dirty="0"/>
              <a:t>01</a:t>
            </a:r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26D47A9D-C63D-4626-A754-16ADE3ECD4D6}"/>
              </a:ext>
            </a:extLst>
          </p:cNvPr>
          <p:cNvSpPr txBox="1"/>
          <p:nvPr/>
        </p:nvSpPr>
        <p:spPr>
          <a:xfrm>
            <a:off x="9728920" y="354709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Null</a:t>
            </a:r>
          </a:p>
          <a:p>
            <a:endParaRPr lang="es-MX" dirty="0"/>
          </a:p>
          <a:p>
            <a:r>
              <a:rPr lang="es-MX" dirty="0"/>
              <a:t>01</a:t>
            </a:r>
          </a:p>
          <a:p>
            <a:endParaRPr lang="es-MX" dirty="0"/>
          </a:p>
          <a:p>
            <a:r>
              <a:rPr lang="es-MX" dirty="0"/>
              <a:t>01</a:t>
            </a:r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23540FE-AF7D-419B-A20A-88D567B777A2}"/>
              </a:ext>
            </a:extLst>
          </p:cNvPr>
          <p:cNvSpPr txBox="1"/>
          <p:nvPr/>
        </p:nvSpPr>
        <p:spPr>
          <a:xfrm>
            <a:off x="10542718" y="354709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10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FF0000"/>
                </a:solidFill>
              </a:rPr>
              <a:t>25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FF0000"/>
                </a:solidFill>
              </a:rPr>
              <a:t>15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9F70F393-782D-4930-9C3A-C6C3566EA46E}"/>
              </a:ext>
            </a:extLst>
          </p:cNvPr>
          <p:cNvSpPr txBox="1"/>
          <p:nvPr/>
        </p:nvSpPr>
        <p:spPr>
          <a:xfrm>
            <a:off x="11382125" y="303727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F426C01-B245-4455-B2D1-94CAE4B033CD}"/>
              </a:ext>
            </a:extLst>
          </p:cNvPr>
          <p:cNvSpPr txBox="1"/>
          <p:nvPr/>
        </p:nvSpPr>
        <p:spPr>
          <a:xfrm>
            <a:off x="11406017" y="3525713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01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FF0000"/>
                </a:solidFill>
              </a:rPr>
              <a:t>03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CO" b="1" dirty="0">
                <a:solidFill>
                  <a:srgbClr val="FF0000"/>
                </a:solidFill>
              </a:rPr>
              <a:t>04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78EC969-A2EF-482E-BB11-8A0388C8968C}"/>
              </a:ext>
            </a:extLst>
          </p:cNvPr>
          <p:cNvSpPr txBox="1"/>
          <p:nvPr/>
        </p:nvSpPr>
        <p:spPr>
          <a:xfrm>
            <a:off x="2576779" y="5771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25</a:t>
            </a:r>
            <a:endParaRPr lang="es-CO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7184954-6C37-4474-8B8F-A87F5A9BA885}"/>
              </a:ext>
            </a:extLst>
          </p:cNvPr>
          <p:cNvSpPr txBox="1"/>
          <p:nvPr/>
        </p:nvSpPr>
        <p:spPr>
          <a:xfrm>
            <a:off x="3591765" y="5771860"/>
            <a:ext cx="7509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null</a:t>
            </a:r>
            <a:endParaRPr lang="es-CO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B3D0C1-0C48-4562-9719-2BE671D33ED1}"/>
              </a:ext>
            </a:extLst>
          </p:cNvPr>
          <p:cNvSpPr txBox="1"/>
          <p:nvPr/>
        </p:nvSpPr>
        <p:spPr>
          <a:xfrm>
            <a:off x="2756954" y="6174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03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358C1803-6EA8-480D-9F10-5F1B47CD1614}"/>
              </a:ext>
            </a:extLst>
          </p:cNvPr>
          <p:cNvCxnSpPr/>
          <p:nvPr/>
        </p:nvCxnSpPr>
        <p:spPr>
          <a:xfrm flipH="1">
            <a:off x="1275813" y="5658097"/>
            <a:ext cx="420908" cy="585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44E6366-3FB7-48B8-87D5-166FF9A6DA21}"/>
              </a:ext>
            </a:extLst>
          </p:cNvPr>
          <p:cNvCxnSpPr/>
          <p:nvPr/>
        </p:nvCxnSpPr>
        <p:spPr>
          <a:xfrm>
            <a:off x="1275813" y="5658097"/>
            <a:ext cx="608546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A5BE9D4-41DA-4D3F-ADA5-344BFFCCBDA1}"/>
              </a:ext>
            </a:extLst>
          </p:cNvPr>
          <p:cNvSpPr txBox="1"/>
          <p:nvPr/>
        </p:nvSpPr>
        <p:spPr>
          <a:xfrm>
            <a:off x="1251713" y="522225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03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FDB816E-63DD-44F5-9BAE-FB9F653E2699}"/>
              </a:ext>
            </a:extLst>
          </p:cNvPr>
          <p:cNvCxnSpPr>
            <a:cxnSpLocks/>
            <a:stCxn id="4" idx="3"/>
            <a:endCxn id="10" idx="1"/>
          </p:cNvCxnSpPr>
          <p:nvPr/>
        </p:nvCxnSpPr>
        <p:spPr>
          <a:xfrm>
            <a:off x="1822774" y="5956526"/>
            <a:ext cx="75400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64821E1-D841-48F5-A01C-40CC23E8644F}"/>
              </a:ext>
            </a:extLst>
          </p:cNvPr>
          <p:cNvSpPr txBox="1"/>
          <p:nvPr/>
        </p:nvSpPr>
        <p:spPr>
          <a:xfrm>
            <a:off x="2016188" y="455860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15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26CBA8C-187F-406F-973F-64CCCB69913D}"/>
              </a:ext>
            </a:extLst>
          </p:cNvPr>
          <p:cNvSpPr txBox="1"/>
          <p:nvPr/>
        </p:nvSpPr>
        <p:spPr>
          <a:xfrm>
            <a:off x="3031174" y="455860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03</a:t>
            </a:r>
            <a:endParaRPr lang="es-CO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30D879F-4BD5-4D75-A3A7-B4AC404B2EF1}"/>
              </a:ext>
            </a:extLst>
          </p:cNvPr>
          <p:cNvSpPr txBox="1"/>
          <p:nvPr/>
        </p:nvSpPr>
        <p:spPr>
          <a:xfrm>
            <a:off x="2297213" y="493424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D6EEAB59-E911-4764-A5B1-857364C1C34A}"/>
              </a:ext>
            </a:extLst>
          </p:cNvPr>
          <p:cNvCxnSpPr/>
          <p:nvPr/>
        </p:nvCxnSpPr>
        <p:spPr>
          <a:xfrm flipH="1">
            <a:off x="1334937" y="5160328"/>
            <a:ext cx="420908" cy="585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7BC4DF7-6AFE-4193-BB90-A0D7F6AB9CE5}"/>
              </a:ext>
            </a:extLst>
          </p:cNvPr>
          <p:cNvSpPr txBox="1"/>
          <p:nvPr/>
        </p:nvSpPr>
        <p:spPr>
          <a:xfrm>
            <a:off x="1219611" y="484339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04</a:t>
            </a:r>
          </a:p>
        </p:txBody>
      </p: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38373259-CD5E-4504-872E-97D9C90F2D43}"/>
              </a:ext>
            </a:extLst>
          </p:cNvPr>
          <p:cNvCxnSpPr/>
          <p:nvPr/>
        </p:nvCxnSpPr>
        <p:spPr>
          <a:xfrm flipH="1">
            <a:off x="1958530" y="5733065"/>
            <a:ext cx="420908" cy="585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7A82AD2B-277F-4A51-A1CB-F0C8DF83F6C5}"/>
              </a:ext>
            </a:extLst>
          </p:cNvPr>
          <p:cNvCxnSpPr/>
          <p:nvPr/>
        </p:nvCxnSpPr>
        <p:spPr>
          <a:xfrm flipV="1">
            <a:off x="1785078" y="5222259"/>
            <a:ext cx="628727" cy="572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E08B5984-6157-4DA6-860F-FF7BDA4AED65}"/>
              </a:ext>
            </a:extLst>
          </p:cNvPr>
          <p:cNvCxnSpPr>
            <a:stCxn id="22" idx="2"/>
          </p:cNvCxnSpPr>
          <p:nvPr/>
        </p:nvCxnSpPr>
        <p:spPr>
          <a:xfrm>
            <a:off x="3243151" y="4927933"/>
            <a:ext cx="16930" cy="843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5ACCA44-43C9-4B1E-91FE-54E43EFCDB62}"/>
              </a:ext>
            </a:extLst>
          </p:cNvPr>
          <p:cNvSpPr txBox="1"/>
          <p:nvPr/>
        </p:nvSpPr>
        <p:spPr>
          <a:xfrm>
            <a:off x="4945681" y="576708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10</a:t>
            </a:r>
            <a:endParaRPr lang="es-CO" dirty="0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368FB5F8-EAC4-4BEF-B31D-C4F5E41897B3}"/>
              </a:ext>
            </a:extLst>
          </p:cNvPr>
          <p:cNvSpPr txBox="1"/>
          <p:nvPr/>
        </p:nvSpPr>
        <p:spPr>
          <a:xfrm>
            <a:off x="5960667" y="5767084"/>
            <a:ext cx="6893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04</a:t>
            </a:r>
            <a:endParaRPr lang="es-CO" dirty="0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078EC51E-EF1B-4EDC-AA23-6D44099AB19C}"/>
              </a:ext>
            </a:extLst>
          </p:cNvPr>
          <p:cNvSpPr txBox="1"/>
          <p:nvPr/>
        </p:nvSpPr>
        <p:spPr>
          <a:xfrm>
            <a:off x="5125856" y="616954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01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CEBDE08-878C-48CF-96B2-C8307399FDF7}"/>
              </a:ext>
            </a:extLst>
          </p:cNvPr>
          <p:cNvSpPr txBox="1"/>
          <p:nvPr/>
        </p:nvSpPr>
        <p:spPr>
          <a:xfrm>
            <a:off x="7237667" y="574503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15</a:t>
            </a:r>
            <a:endParaRPr lang="es-CO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2820C11-FACB-4E85-9E78-9104E0A8A8ED}"/>
              </a:ext>
            </a:extLst>
          </p:cNvPr>
          <p:cNvSpPr txBox="1"/>
          <p:nvPr/>
        </p:nvSpPr>
        <p:spPr>
          <a:xfrm>
            <a:off x="8252653" y="574503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03</a:t>
            </a:r>
            <a:endParaRPr lang="es-CO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89783C7-75A8-43AF-A311-02E8ABD6C466}"/>
              </a:ext>
            </a:extLst>
          </p:cNvPr>
          <p:cNvSpPr txBox="1"/>
          <p:nvPr/>
        </p:nvSpPr>
        <p:spPr>
          <a:xfrm>
            <a:off x="7518692" y="612067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C7A62D36-CBD1-4AFB-BC47-7CB832598F0F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6650010" y="5929700"/>
            <a:ext cx="587657" cy="268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593AB39-55E9-4F8C-BCAC-31C1DA2E98B5}"/>
              </a:ext>
            </a:extLst>
          </p:cNvPr>
          <p:cNvSpPr txBox="1"/>
          <p:nvPr/>
        </p:nvSpPr>
        <p:spPr>
          <a:xfrm>
            <a:off x="9118154" y="575064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25</a:t>
            </a:r>
            <a:endParaRPr lang="es-CO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6B72CE37-36B5-42A8-9A54-8217A62ADA49}"/>
              </a:ext>
            </a:extLst>
          </p:cNvPr>
          <p:cNvSpPr txBox="1"/>
          <p:nvPr/>
        </p:nvSpPr>
        <p:spPr>
          <a:xfrm>
            <a:off x="10133140" y="5750645"/>
            <a:ext cx="7509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null</a:t>
            </a:r>
            <a:endParaRPr lang="es-CO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132B77E-A575-42C7-8418-C45D28FD643C}"/>
              </a:ext>
            </a:extLst>
          </p:cNvPr>
          <p:cNvSpPr txBox="1"/>
          <p:nvPr/>
        </p:nvSpPr>
        <p:spPr>
          <a:xfrm>
            <a:off x="9298329" y="615310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03</a:t>
            </a:r>
          </a:p>
        </p:txBody>
      </p: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5FC9225A-654A-4B25-A108-29CADDC2033B}"/>
              </a:ext>
            </a:extLst>
          </p:cNvPr>
          <p:cNvCxnSpPr>
            <a:cxnSpLocks/>
          </p:cNvCxnSpPr>
          <p:nvPr/>
        </p:nvCxnSpPr>
        <p:spPr>
          <a:xfrm flipV="1">
            <a:off x="8710672" y="5902874"/>
            <a:ext cx="587657" cy="268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69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63" grpId="0" animBg="1"/>
      <p:bldP spid="64" grpId="0" animBg="1"/>
      <p:bldP spid="66" grpId="0" animBg="1"/>
      <p:bldP spid="68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8" y="90832"/>
            <a:ext cx="3925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EJERCICIOS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1-Elabore un método que reciba la dirección del primer nodo de una lista y un dato, borre de la lista todos los datos iguales al recibido.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11191" y="3573386"/>
            <a:ext cx="11204619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2. Elabore un método que reciba un número entero N y forme una lista con cada uno de los dígitos del número.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CE51BF-505C-43FE-8E48-906482F14F85}"/>
              </a:ext>
            </a:extLst>
          </p:cNvPr>
          <p:cNvSpPr txBox="1"/>
          <p:nvPr/>
        </p:nvSpPr>
        <p:spPr>
          <a:xfrm>
            <a:off x="211191" y="4705065"/>
            <a:ext cx="11204619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Entregables:  *Los algoritmos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*Prueba de Escritorio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*Diseñar un programa en uno de los lenguajes que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  manejen hasta el momento.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5505F47-20FD-455B-8905-CE95A80C00D6}"/>
              </a:ext>
            </a:extLst>
          </p:cNvPr>
          <p:cNvSpPr txBox="1"/>
          <p:nvPr/>
        </p:nvSpPr>
        <p:spPr>
          <a:xfrm>
            <a:off x="280178" y="258623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1D04605-1B35-47CF-AEE7-107F0B57349A}"/>
              </a:ext>
            </a:extLst>
          </p:cNvPr>
          <p:cNvSpPr txBox="1"/>
          <p:nvPr/>
        </p:nvSpPr>
        <p:spPr>
          <a:xfrm>
            <a:off x="1295164" y="258623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F99458-D503-4204-AB2C-D83E8EB86B83}"/>
              </a:ext>
            </a:extLst>
          </p:cNvPr>
          <p:cNvSpPr txBox="1"/>
          <p:nvPr/>
        </p:nvSpPr>
        <p:spPr>
          <a:xfrm>
            <a:off x="674098" y="2995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8F7952E-1E06-4726-BB95-989E2CC10822}"/>
              </a:ext>
            </a:extLst>
          </p:cNvPr>
          <p:cNvSpPr txBox="1"/>
          <p:nvPr/>
        </p:nvSpPr>
        <p:spPr>
          <a:xfrm>
            <a:off x="2221617" y="25928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20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E727D01-2F1C-4C06-8FEA-3BDD30E8843A}"/>
              </a:ext>
            </a:extLst>
          </p:cNvPr>
          <p:cNvSpPr txBox="1"/>
          <p:nvPr/>
        </p:nvSpPr>
        <p:spPr>
          <a:xfrm>
            <a:off x="3236603" y="25928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1B456E8-B40B-44A2-AEBC-5F6B1BB5C813}"/>
              </a:ext>
            </a:extLst>
          </p:cNvPr>
          <p:cNvSpPr txBox="1"/>
          <p:nvPr/>
        </p:nvSpPr>
        <p:spPr>
          <a:xfrm>
            <a:off x="4189561" y="259948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B686411-0763-4299-80D7-F1415C71113C}"/>
              </a:ext>
            </a:extLst>
          </p:cNvPr>
          <p:cNvSpPr txBox="1"/>
          <p:nvPr/>
        </p:nvSpPr>
        <p:spPr>
          <a:xfrm>
            <a:off x="5204547" y="259948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543CDCB-C960-41DA-9990-2C3A6CCAACB7}"/>
              </a:ext>
            </a:extLst>
          </p:cNvPr>
          <p:cNvSpPr txBox="1"/>
          <p:nvPr/>
        </p:nvSpPr>
        <p:spPr>
          <a:xfrm>
            <a:off x="6031629" y="258623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820D659-0C71-4337-B1F7-57C19C69F1C1}"/>
              </a:ext>
            </a:extLst>
          </p:cNvPr>
          <p:cNvSpPr txBox="1"/>
          <p:nvPr/>
        </p:nvSpPr>
        <p:spPr>
          <a:xfrm>
            <a:off x="7046615" y="258623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3D5CD85-2D18-4785-BB5C-9C0526EA16F5}"/>
              </a:ext>
            </a:extLst>
          </p:cNvPr>
          <p:cNvSpPr txBox="1"/>
          <p:nvPr/>
        </p:nvSpPr>
        <p:spPr>
          <a:xfrm>
            <a:off x="8021334" y="258623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158AED2-3A2A-476A-9B34-360C0F654417}"/>
              </a:ext>
            </a:extLst>
          </p:cNvPr>
          <p:cNvSpPr txBox="1"/>
          <p:nvPr/>
        </p:nvSpPr>
        <p:spPr>
          <a:xfrm>
            <a:off x="9036320" y="258623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6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4645632-AD2B-40AC-A211-D219D08FDF72}"/>
              </a:ext>
            </a:extLst>
          </p:cNvPr>
          <p:cNvSpPr txBox="1"/>
          <p:nvPr/>
        </p:nvSpPr>
        <p:spPr>
          <a:xfrm>
            <a:off x="10050847" y="258623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D95A2D6-9818-4353-A4B2-4644C94754CA}"/>
              </a:ext>
            </a:extLst>
          </p:cNvPr>
          <p:cNvSpPr txBox="1"/>
          <p:nvPr/>
        </p:nvSpPr>
        <p:spPr>
          <a:xfrm>
            <a:off x="11065834" y="2586232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6BEE5BBA-ED50-4C63-A6A3-5AF435A12FC8}"/>
              </a:ext>
            </a:extLst>
          </p:cNvPr>
          <p:cNvCxnSpPr/>
          <p:nvPr/>
        </p:nvCxnSpPr>
        <p:spPr>
          <a:xfrm>
            <a:off x="1745621" y="276970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8FB9C97C-24F5-4091-9D67-EF214E44313C}"/>
              </a:ext>
            </a:extLst>
          </p:cNvPr>
          <p:cNvCxnSpPr/>
          <p:nvPr/>
        </p:nvCxnSpPr>
        <p:spPr>
          <a:xfrm>
            <a:off x="3687060" y="276970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0EA190CD-2E87-48B7-9EA3-7C5316D7DFEB}"/>
              </a:ext>
            </a:extLst>
          </p:cNvPr>
          <p:cNvCxnSpPr/>
          <p:nvPr/>
        </p:nvCxnSpPr>
        <p:spPr>
          <a:xfrm>
            <a:off x="5628500" y="276970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DD1DE4A-512A-485D-9334-97083B23D5E8}"/>
              </a:ext>
            </a:extLst>
          </p:cNvPr>
          <p:cNvCxnSpPr/>
          <p:nvPr/>
        </p:nvCxnSpPr>
        <p:spPr>
          <a:xfrm>
            <a:off x="7497072" y="276970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FF8228BD-B1CC-4B2B-9710-D3FB3F65BF96}"/>
              </a:ext>
            </a:extLst>
          </p:cNvPr>
          <p:cNvCxnSpPr/>
          <p:nvPr/>
        </p:nvCxnSpPr>
        <p:spPr>
          <a:xfrm>
            <a:off x="9486777" y="276970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F352478-2487-4FBB-879A-A615FA7837BA}"/>
              </a:ext>
            </a:extLst>
          </p:cNvPr>
          <p:cNvSpPr txBox="1"/>
          <p:nvPr/>
        </p:nvSpPr>
        <p:spPr>
          <a:xfrm>
            <a:off x="2401792" y="299531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B303722-6757-497E-A871-53E01525B825}"/>
              </a:ext>
            </a:extLst>
          </p:cNvPr>
          <p:cNvSpPr txBox="1"/>
          <p:nvPr/>
        </p:nvSpPr>
        <p:spPr>
          <a:xfrm>
            <a:off x="4569791" y="299531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FF0581A-6D72-48BA-8A78-35F710824527}"/>
              </a:ext>
            </a:extLst>
          </p:cNvPr>
          <p:cNvSpPr txBox="1"/>
          <p:nvPr/>
        </p:nvSpPr>
        <p:spPr>
          <a:xfrm>
            <a:off x="6391980" y="299531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4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6CA0EB2-0CF6-4421-A019-C19F28C597FF}"/>
              </a:ext>
            </a:extLst>
          </p:cNvPr>
          <p:cNvSpPr txBox="1"/>
          <p:nvPr/>
        </p:nvSpPr>
        <p:spPr>
          <a:xfrm>
            <a:off x="8414824" y="296881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6BE482A-B17B-4BC4-A8A7-2716482F8734}"/>
              </a:ext>
            </a:extLst>
          </p:cNvPr>
          <p:cNvSpPr txBox="1"/>
          <p:nvPr/>
        </p:nvSpPr>
        <p:spPr>
          <a:xfrm>
            <a:off x="10736977" y="299531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06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6E23B577-841D-4DFF-BC2A-18739CEA1209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119270" y="2769704"/>
            <a:ext cx="160908" cy="11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6DC9C135-B1BA-46C4-8430-5D9ACB536E52}"/>
              </a:ext>
            </a:extLst>
          </p:cNvPr>
          <p:cNvCxnSpPr>
            <a:cxnSpLocks/>
          </p:cNvCxnSpPr>
          <p:nvPr/>
        </p:nvCxnSpPr>
        <p:spPr>
          <a:xfrm>
            <a:off x="119270" y="2769704"/>
            <a:ext cx="9772" cy="225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7C5F47D-C497-4BCB-8DCE-C3EC53113A88}"/>
              </a:ext>
            </a:extLst>
          </p:cNvPr>
          <p:cNvSpPr txBox="1"/>
          <p:nvPr/>
        </p:nvSpPr>
        <p:spPr>
          <a:xfrm>
            <a:off x="-59165" y="2927133"/>
            <a:ext cx="70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548302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00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85529" y="635266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Manejo dinámico de memoria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C3CFDB4-48AE-467E-8406-C11AD0F07AB1}"/>
              </a:ext>
            </a:extLst>
          </p:cNvPr>
          <p:cNvSpPr txBox="1"/>
          <p:nvPr/>
        </p:nvSpPr>
        <p:spPr>
          <a:xfrm>
            <a:off x="5956852" y="425581"/>
            <a:ext cx="6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A medida que se necesita memoria. </a:t>
            </a:r>
          </a:p>
          <a:p>
            <a:r>
              <a:rPr lang="es-CO" sz="3200" dirty="0"/>
              <a:t>Se pide Memoria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9984CADC-164A-499A-A344-E9159B331946}"/>
              </a:ext>
            </a:extLst>
          </p:cNvPr>
          <p:cNvSpPr/>
          <p:nvPr/>
        </p:nvSpPr>
        <p:spPr>
          <a:xfrm>
            <a:off x="5446643" y="635265"/>
            <a:ext cx="464437" cy="58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9C7CC25-C181-4668-A316-6A86D0BA3E05}"/>
              </a:ext>
            </a:extLst>
          </p:cNvPr>
          <p:cNvSpPr txBox="1"/>
          <p:nvPr/>
        </p:nvSpPr>
        <p:spPr>
          <a:xfrm>
            <a:off x="185529" y="1533576"/>
            <a:ext cx="11542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¿Cómo representar las estructuras de almacenamiento de datos de forma dinámica?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0B5E9963-2B1E-4ACF-BD15-FEB7C5A3ECFD}"/>
              </a:ext>
            </a:extLst>
          </p:cNvPr>
          <p:cNvSpPr/>
          <p:nvPr/>
        </p:nvSpPr>
        <p:spPr>
          <a:xfrm>
            <a:off x="199085" y="3497963"/>
            <a:ext cx="2849219" cy="702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b="1" dirty="0"/>
              <a:t>LISTAS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600C70-679B-4640-BA53-A50676CCF687}"/>
              </a:ext>
            </a:extLst>
          </p:cNvPr>
          <p:cNvSpPr txBox="1"/>
          <p:nvPr/>
        </p:nvSpPr>
        <p:spPr>
          <a:xfrm>
            <a:off x="4088906" y="2583694"/>
            <a:ext cx="6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Simplemente Ligada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B627F94-04C6-4996-949C-117992FDCB43}"/>
              </a:ext>
            </a:extLst>
          </p:cNvPr>
          <p:cNvSpPr txBox="1"/>
          <p:nvPr/>
        </p:nvSpPr>
        <p:spPr>
          <a:xfrm>
            <a:off x="4088906" y="4525137"/>
            <a:ext cx="6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Doblemente ligada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25587DD-6525-4785-9C51-A8DD5B8EA645}"/>
              </a:ext>
            </a:extLst>
          </p:cNvPr>
          <p:cNvSpPr txBox="1"/>
          <p:nvPr/>
        </p:nvSpPr>
        <p:spPr>
          <a:xfrm>
            <a:off x="4768081" y="3080040"/>
            <a:ext cx="6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Simplemente Ligada con registro Cabeza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1EBE3D0-B3DA-4681-A2DC-9F2F8E06E768}"/>
              </a:ext>
            </a:extLst>
          </p:cNvPr>
          <p:cNvSpPr txBox="1"/>
          <p:nvPr/>
        </p:nvSpPr>
        <p:spPr>
          <a:xfrm>
            <a:off x="4768081" y="3509591"/>
            <a:ext cx="6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Simplemente Ligada Circular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FD3917C-C2D2-40C6-ADC6-4D3BC5904CDB}"/>
              </a:ext>
            </a:extLst>
          </p:cNvPr>
          <p:cNvSpPr txBox="1"/>
          <p:nvPr/>
        </p:nvSpPr>
        <p:spPr>
          <a:xfrm>
            <a:off x="4768081" y="4002033"/>
            <a:ext cx="677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Simplemente Ligada Circular con registro cabeza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3967AA2-4364-4206-9B7A-D6A1F1A110D3}"/>
              </a:ext>
            </a:extLst>
          </p:cNvPr>
          <p:cNvSpPr txBox="1"/>
          <p:nvPr/>
        </p:nvSpPr>
        <p:spPr>
          <a:xfrm>
            <a:off x="4814465" y="5087745"/>
            <a:ext cx="67745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Doblemente Ligada con registro Cabeza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99C538E-89C9-428D-A007-B75563B40DA6}"/>
              </a:ext>
            </a:extLst>
          </p:cNvPr>
          <p:cNvSpPr txBox="1"/>
          <p:nvPr/>
        </p:nvSpPr>
        <p:spPr>
          <a:xfrm>
            <a:off x="4814465" y="5610060"/>
            <a:ext cx="67745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Doblemente Ligada Circular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1C7A63A-7B94-4B3E-A2BD-65548A2F297A}"/>
              </a:ext>
            </a:extLst>
          </p:cNvPr>
          <p:cNvSpPr txBox="1"/>
          <p:nvPr/>
        </p:nvSpPr>
        <p:spPr>
          <a:xfrm>
            <a:off x="4814465" y="6115754"/>
            <a:ext cx="67745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/>
              <a:t>Doblemente Ligada Circular con registro cabeza</a:t>
            </a:r>
          </a:p>
        </p:txBody>
      </p:sp>
      <p:grpSp>
        <p:nvGrpSpPr>
          <p:cNvPr id="93" name="Grupo 92">
            <a:extLst>
              <a:ext uri="{FF2B5EF4-FFF2-40B4-BE49-F238E27FC236}">
                <a16:creationId xmlns:a16="http://schemas.microsoft.com/office/drawing/2014/main" id="{8E24CC3A-2CE8-4BCC-BE66-D5A0844B9940}"/>
              </a:ext>
            </a:extLst>
          </p:cNvPr>
          <p:cNvGrpSpPr/>
          <p:nvPr/>
        </p:nvGrpSpPr>
        <p:grpSpPr>
          <a:xfrm>
            <a:off x="3048304" y="2862470"/>
            <a:ext cx="1040602" cy="2014330"/>
            <a:chOff x="3048304" y="2862470"/>
            <a:chExt cx="1040602" cy="2014330"/>
          </a:xfrm>
        </p:grpSpPr>
        <p:cxnSp>
          <p:nvCxnSpPr>
            <p:cNvPr id="87" name="Conector recto 86">
              <a:extLst>
                <a:ext uri="{FF2B5EF4-FFF2-40B4-BE49-F238E27FC236}">
                  <a16:creationId xmlns:a16="http://schemas.microsoft.com/office/drawing/2014/main" id="{E5D52C34-DC0A-427A-A75F-D40ADB0A27A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84104" y="2862470"/>
              <a:ext cx="404802" cy="36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>
              <a:extLst>
                <a:ext uri="{FF2B5EF4-FFF2-40B4-BE49-F238E27FC236}">
                  <a16:creationId xmlns:a16="http://schemas.microsoft.com/office/drawing/2014/main" id="{9FE25C35-5D80-478A-8919-58581E23B7CB}"/>
                </a:ext>
              </a:extLst>
            </p:cNvPr>
            <p:cNvCxnSpPr/>
            <p:nvPr/>
          </p:nvCxnSpPr>
          <p:spPr>
            <a:xfrm>
              <a:off x="3684104" y="2862470"/>
              <a:ext cx="0" cy="201433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89">
              <a:extLst>
                <a:ext uri="{FF2B5EF4-FFF2-40B4-BE49-F238E27FC236}">
                  <a16:creationId xmlns:a16="http://schemas.microsoft.com/office/drawing/2014/main" id="{F28BE4AA-8E98-4BA9-B29D-74F0250D170F}"/>
                </a:ext>
              </a:extLst>
            </p:cNvPr>
            <p:cNvCxnSpPr/>
            <p:nvPr/>
          </p:nvCxnSpPr>
          <p:spPr>
            <a:xfrm flipH="1" flipV="1">
              <a:off x="3678089" y="4876440"/>
              <a:ext cx="404802" cy="36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recto 91">
              <a:extLst>
                <a:ext uri="{FF2B5EF4-FFF2-40B4-BE49-F238E27FC236}">
                  <a16:creationId xmlns:a16="http://schemas.microsoft.com/office/drawing/2014/main" id="{D95E7BFC-92BE-4943-96EC-49E3386CF67A}"/>
                </a:ext>
              </a:extLst>
            </p:cNvPr>
            <p:cNvCxnSpPr>
              <a:stCxn id="9" idx="3"/>
            </p:cNvCxnSpPr>
            <p:nvPr/>
          </p:nvCxnSpPr>
          <p:spPr>
            <a:xfrm flipV="1">
              <a:off x="3048304" y="3849145"/>
              <a:ext cx="629785" cy="1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Bocadillo nube: nube 93">
            <a:extLst>
              <a:ext uri="{FF2B5EF4-FFF2-40B4-BE49-F238E27FC236}">
                <a16:creationId xmlns:a16="http://schemas.microsoft.com/office/drawing/2014/main" id="{30E4BF23-7346-475D-9189-EF39AE4C70B4}"/>
              </a:ext>
            </a:extLst>
          </p:cNvPr>
          <p:cNvSpPr/>
          <p:nvPr/>
        </p:nvSpPr>
        <p:spPr>
          <a:xfrm>
            <a:off x="199085" y="4525137"/>
            <a:ext cx="3086232" cy="19100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/>
              <a:t>Una </a:t>
            </a:r>
            <a:r>
              <a:rPr lang="es-CO" sz="2400" b="1" dirty="0"/>
              <a:t>LISTA</a:t>
            </a:r>
            <a:r>
              <a:rPr lang="es-CO" sz="2400" dirty="0"/>
              <a:t> es un Conjunto de Uno o más Nodos</a:t>
            </a:r>
          </a:p>
        </p:txBody>
      </p:sp>
      <p:sp>
        <p:nvSpPr>
          <p:cNvPr id="95" name="Flecha: hacia abajo 94">
            <a:extLst>
              <a:ext uri="{FF2B5EF4-FFF2-40B4-BE49-F238E27FC236}">
                <a16:creationId xmlns:a16="http://schemas.microsoft.com/office/drawing/2014/main" id="{723EACF5-ED1E-45A7-AD4A-03CCAE73FA39}"/>
              </a:ext>
            </a:extLst>
          </p:cNvPr>
          <p:cNvSpPr/>
          <p:nvPr/>
        </p:nvSpPr>
        <p:spPr>
          <a:xfrm>
            <a:off x="1232457" y="4243675"/>
            <a:ext cx="589717" cy="4469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518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9" grpId="0" animBg="1"/>
      <p:bldP spid="11" grpId="0"/>
      <p:bldP spid="13" grpId="0"/>
      <p:bldP spid="15" grpId="0"/>
      <p:bldP spid="17" grpId="0"/>
      <p:bldP spid="19" grpId="0"/>
      <p:bldP spid="20" grpId="0" animBg="1"/>
      <p:bldP spid="23" grpId="0" animBg="1"/>
      <p:bldP spid="34" grpId="0" animBg="1"/>
      <p:bldP spid="94" grpId="0" animBg="1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4033" y="-1426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Simplemente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559013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Conceptos Básicos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FA65043-3F89-4DCE-81F9-DE8FD56C0959}"/>
              </a:ext>
            </a:extLst>
          </p:cNvPr>
          <p:cNvSpPr txBox="1"/>
          <p:nvPr/>
        </p:nvSpPr>
        <p:spPr>
          <a:xfrm>
            <a:off x="220576" y="1143788"/>
            <a:ext cx="3572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Nodos o Dirección: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1AA01E3-8FBF-4B10-A95F-9F23D721522D}"/>
              </a:ext>
            </a:extLst>
          </p:cNvPr>
          <p:cNvSpPr txBox="1"/>
          <p:nvPr/>
        </p:nvSpPr>
        <p:spPr>
          <a:xfrm>
            <a:off x="3793081" y="1205343"/>
            <a:ext cx="3572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Su forma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B7B598C8-F1EE-486E-9F9E-3E14F80DD82E}"/>
              </a:ext>
            </a:extLst>
          </p:cNvPr>
          <p:cNvGrpSpPr/>
          <p:nvPr/>
        </p:nvGrpSpPr>
        <p:grpSpPr>
          <a:xfrm>
            <a:off x="2354142" y="1826281"/>
            <a:ext cx="1438939" cy="369332"/>
            <a:chOff x="2354142" y="1826281"/>
            <a:chExt cx="1438939" cy="369332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124D6DF1-C13C-4902-A19B-CC6EBD8C32B4}"/>
                </a:ext>
              </a:extLst>
            </p:cNvPr>
            <p:cNvSpPr txBox="1"/>
            <p:nvPr/>
          </p:nvSpPr>
          <p:spPr>
            <a:xfrm>
              <a:off x="2354142" y="1826281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s-CO" dirty="0"/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8D42BB29-9E85-4009-898B-AC5B9539A438}"/>
                </a:ext>
              </a:extLst>
            </p:cNvPr>
            <p:cNvSpPr txBox="1"/>
            <p:nvPr/>
          </p:nvSpPr>
          <p:spPr>
            <a:xfrm>
              <a:off x="3369128" y="1826281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s-CO" dirty="0"/>
            </a:p>
          </p:txBody>
        </p:sp>
      </p:grp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00D1D244-CB00-4EF6-90F0-30C7B687C460}"/>
              </a:ext>
            </a:extLst>
          </p:cNvPr>
          <p:cNvSpPr/>
          <p:nvPr/>
        </p:nvSpPr>
        <p:spPr>
          <a:xfrm>
            <a:off x="128736" y="2686808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Información, Dato (Registro)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44EF6220-016E-47BE-9FC9-AE6A2C4F4842}"/>
              </a:ext>
            </a:extLst>
          </p:cNvPr>
          <p:cNvSpPr/>
          <p:nvPr/>
        </p:nvSpPr>
        <p:spPr>
          <a:xfrm>
            <a:off x="3973824" y="2700060"/>
            <a:ext cx="1194524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/>
              <a:t>Liga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60BA3DC-EBA8-4C13-925B-DEF1C1B839DE}"/>
              </a:ext>
            </a:extLst>
          </p:cNvPr>
          <p:cNvGrpSpPr/>
          <p:nvPr/>
        </p:nvGrpSpPr>
        <p:grpSpPr>
          <a:xfrm>
            <a:off x="2405479" y="1904929"/>
            <a:ext cx="456991" cy="1043489"/>
            <a:chOff x="2405479" y="1904929"/>
            <a:chExt cx="456991" cy="1043489"/>
          </a:xfrm>
        </p:grpSpPr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466B83CB-079E-492E-88C9-33EA3C7AE512}"/>
                </a:ext>
              </a:extLst>
            </p:cNvPr>
            <p:cNvSpPr/>
            <p:nvPr/>
          </p:nvSpPr>
          <p:spPr>
            <a:xfrm>
              <a:off x="2728329" y="1904929"/>
              <a:ext cx="134141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43C55BE7-D0D0-4929-ACC3-095F8619B577}"/>
                </a:ext>
              </a:extLst>
            </p:cNvPr>
            <p:cNvCxnSpPr>
              <a:cxnSpLocks/>
            </p:cNvCxnSpPr>
            <p:nvPr/>
          </p:nvCxnSpPr>
          <p:spPr>
            <a:xfrm>
              <a:off x="2795399" y="1997262"/>
              <a:ext cx="0" cy="9511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6D7031D0-3EB2-42DE-9980-8C06A4D111DE}"/>
                </a:ext>
              </a:extLst>
            </p:cNvPr>
            <p:cNvCxnSpPr>
              <a:endCxn id="23" idx="3"/>
            </p:cNvCxnSpPr>
            <p:nvPr/>
          </p:nvCxnSpPr>
          <p:spPr>
            <a:xfrm flipH="1">
              <a:off x="2405479" y="2948418"/>
              <a:ext cx="3899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DA4EC724-1FC5-4C7E-B913-DDBECB10D70D}"/>
              </a:ext>
            </a:extLst>
          </p:cNvPr>
          <p:cNvGrpSpPr/>
          <p:nvPr/>
        </p:nvGrpSpPr>
        <p:grpSpPr>
          <a:xfrm>
            <a:off x="3514033" y="1904929"/>
            <a:ext cx="459791" cy="1063369"/>
            <a:chOff x="3514033" y="1904929"/>
            <a:chExt cx="459791" cy="1063369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129182B1-0074-4DE6-A571-994D4419BF74}"/>
                </a:ext>
              </a:extLst>
            </p:cNvPr>
            <p:cNvSpPr/>
            <p:nvPr/>
          </p:nvSpPr>
          <p:spPr>
            <a:xfrm>
              <a:off x="3514033" y="1904929"/>
              <a:ext cx="134141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F657757B-8672-4020-8DB4-CC688680BD8F}"/>
                </a:ext>
              </a:extLst>
            </p:cNvPr>
            <p:cNvCxnSpPr>
              <a:cxnSpLocks/>
            </p:cNvCxnSpPr>
            <p:nvPr/>
          </p:nvCxnSpPr>
          <p:spPr>
            <a:xfrm>
              <a:off x="3583902" y="2017142"/>
              <a:ext cx="0" cy="9511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de flecha 72">
              <a:extLst>
                <a:ext uri="{FF2B5EF4-FFF2-40B4-BE49-F238E27FC236}">
                  <a16:creationId xmlns:a16="http://schemas.microsoft.com/office/drawing/2014/main" id="{12BB2916-78A2-42B4-94A8-C8979667AB9A}"/>
                </a:ext>
              </a:extLst>
            </p:cNvPr>
            <p:cNvCxnSpPr>
              <a:endCxn id="33" idx="1"/>
            </p:cNvCxnSpPr>
            <p:nvPr/>
          </p:nvCxnSpPr>
          <p:spPr>
            <a:xfrm flipV="1">
              <a:off x="3583902" y="2961670"/>
              <a:ext cx="389922" cy="66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Flecha: a la derecha 73">
            <a:extLst>
              <a:ext uri="{FF2B5EF4-FFF2-40B4-BE49-F238E27FC236}">
                <a16:creationId xmlns:a16="http://schemas.microsoft.com/office/drawing/2014/main" id="{03CA3800-FD27-4F6F-8CAC-185AF03AF281}"/>
              </a:ext>
            </a:extLst>
          </p:cNvPr>
          <p:cNvSpPr/>
          <p:nvPr/>
        </p:nvSpPr>
        <p:spPr>
          <a:xfrm>
            <a:off x="3973824" y="1904929"/>
            <a:ext cx="1194524" cy="271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64E9C051-3444-4B1C-9318-BA53DE340D2F}"/>
              </a:ext>
            </a:extLst>
          </p:cNvPr>
          <p:cNvSpPr txBox="1"/>
          <p:nvPr/>
        </p:nvSpPr>
        <p:spPr>
          <a:xfrm>
            <a:off x="5263995" y="1749337"/>
            <a:ext cx="3572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Nuestra Configuración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6EC7520C-D627-495B-B0E2-3FB320429FEF}"/>
              </a:ext>
            </a:extLst>
          </p:cNvPr>
          <p:cNvGrpSpPr/>
          <p:nvPr/>
        </p:nvGrpSpPr>
        <p:grpSpPr>
          <a:xfrm>
            <a:off x="7807412" y="2734057"/>
            <a:ext cx="1438939" cy="369332"/>
            <a:chOff x="7807412" y="2734057"/>
            <a:chExt cx="1438939" cy="369332"/>
          </a:xfrm>
        </p:grpSpPr>
        <p:sp>
          <p:nvSpPr>
            <p:cNvPr id="77" name="CuadroTexto 76">
              <a:extLst>
                <a:ext uri="{FF2B5EF4-FFF2-40B4-BE49-F238E27FC236}">
                  <a16:creationId xmlns:a16="http://schemas.microsoft.com/office/drawing/2014/main" id="{D3B41B3E-9575-492C-B66F-9D95FDC9416B}"/>
                </a:ext>
              </a:extLst>
            </p:cNvPr>
            <p:cNvSpPr txBox="1"/>
            <p:nvPr/>
          </p:nvSpPr>
          <p:spPr>
            <a:xfrm>
              <a:off x="7807412" y="2734057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s-CO" dirty="0"/>
            </a:p>
          </p:txBody>
        </p:sp>
        <p:sp>
          <p:nvSpPr>
            <p:cNvPr id="78" name="CuadroTexto 77">
              <a:extLst>
                <a:ext uri="{FF2B5EF4-FFF2-40B4-BE49-F238E27FC236}">
                  <a16:creationId xmlns:a16="http://schemas.microsoft.com/office/drawing/2014/main" id="{DBF7C160-10A4-44F1-A4B9-8F7DF9E0AAEC}"/>
                </a:ext>
              </a:extLst>
            </p:cNvPr>
            <p:cNvSpPr txBox="1"/>
            <p:nvPr/>
          </p:nvSpPr>
          <p:spPr>
            <a:xfrm>
              <a:off x="8822398" y="2734057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s-CO" dirty="0"/>
            </a:p>
          </p:txBody>
        </p:sp>
      </p:grpSp>
      <p:sp>
        <p:nvSpPr>
          <p:cNvPr id="82" name="Rectángulo: esquinas redondeadas 81">
            <a:extLst>
              <a:ext uri="{FF2B5EF4-FFF2-40B4-BE49-F238E27FC236}">
                <a16:creationId xmlns:a16="http://schemas.microsoft.com/office/drawing/2014/main" id="{C0D5A219-8B55-4B60-8324-872795E07805}"/>
              </a:ext>
            </a:extLst>
          </p:cNvPr>
          <p:cNvSpPr/>
          <p:nvPr/>
        </p:nvSpPr>
        <p:spPr>
          <a:xfrm>
            <a:off x="5582006" y="3594584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INFO: Información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FFFAA509-FD4D-46B1-B8FA-E3F9A1E51AF5}"/>
              </a:ext>
            </a:extLst>
          </p:cNvPr>
          <p:cNvSpPr/>
          <p:nvPr/>
        </p:nvSpPr>
        <p:spPr>
          <a:xfrm>
            <a:off x="9427093" y="3607836"/>
            <a:ext cx="1901896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/>
              <a:t>Liga:  Dirección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DFE3F3A-79C9-49F1-BE83-4F70A3D39393}"/>
              </a:ext>
            </a:extLst>
          </p:cNvPr>
          <p:cNvGrpSpPr/>
          <p:nvPr/>
        </p:nvGrpSpPr>
        <p:grpSpPr>
          <a:xfrm>
            <a:off x="7858749" y="2812705"/>
            <a:ext cx="456991" cy="1043489"/>
            <a:chOff x="7858749" y="2812705"/>
            <a:chExt cx="456991" cy="1043489"/>
          </a:xfrm>
        </p:grpSpPr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2F3C106F-6A4F-4866-9211-3CC365DEA572}"/>
                </a:ext>
              </a:extLst>
            </p:cNvPr>
            <p:cNvSpPr/>
            <p:nvPr/>
          </p:nvSpPr>
          <p:spPr>
            <a:xfrm>
              <a:off x="8181599" y="2812705"/>
              <a:ext cx="134141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6283C563-4D4B-4B17-B1C9-B297C35BCEF0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69" y="2905038"/>
              <a:ext cx="0" cy="9511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de flecha 84">
              <a:extLst>
                <a:ext uri="{FF2B5EF4-FFF2-40B4-BE49-F238E27FC236}">
                  <a16:creationId xmlns:a16="http://schemas.microsoft.com/office/drawing/2014/main" id="{A46F1217-5062-4C5A-A288-51A04BA0708B}"/>
                </a:ext>
              </a:extLst>
            </p:cNvPr>
            <p:cNvCxnSpPr>
              <a:endCxn id="82" idx="3"/>
            </p:cNvCxnSpPr>
            <p:nvPr/>
          </p:nvCxnSpPr>
          <p:spPr>
            <a:xfrm flipH="1">
              <a:off x="7858749" y="3856194"/>
              <a:ext cx="3899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4B8667B4-14A2-44EC-AA40-D424022AA2D0}"/>
              </a:ext>
            </a:extLst>
          </p:cNvPr>
          <p:cNvGrpSpPr/>
          <p:nvPr/>
        </p:nvGrpSpPr>
        <p:grpSpPr>
          <a:xfrm>
            <a:off x="8967303" y="2812705"/>
            <a:ext cx="459790" cy="1063369"/>
            <a:chOff x="8967303" y="2812705"/>
            <a:chExt cx="459790" cy="1063369"/>
          </a:xfrm>
        </p:grpSpPr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9CE99EB6-38A6-48F8-82E6-AF87189360C0}"/>
                </a:ext>
              </a:extLst>
            </p:cNvPr>
            <p:cNvSpPr/>
            <p:nvPr/>
          </p:nvSpPr>
          <p:spPr>
            <a:xfrm>
              <a:off x="8967303" y="2812705"/>
              <a:ext cx="134141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E30C4E5D-EEA9-4C64-A8FE-62CA39FABD4B}"/>
                </a:ext>
              </a:extLst>
            </p:cNvPr>
            <p:cNvCxnSpPr>
              <a:cxnSpLocks/>
            </p:cNvCxnSpPr>
            <p:nvPr/>
          </p:nvCxnSpPr>
          <p:spPr>
            <a:xfrm>
              <a:off x="9037172" y="2924918"/>
              <a:ext cx="0" cy="9511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cto de flecha 85">
              <a:extLst>
                <a:ext uri="{FF2B5EF4-FFF2-40B4-BE49-F238E27FC236}">
                  <a16:creationId xmlns:a16="http://schemas.microsoft.com/office/drawing/2014/main" id="{BB8E7C06-7AFE-48E0-B0D3-E32B82AD054C}"/>
                </a:ext>
              </a:extLst>
            </p:cNvPr>
            <p:cNvCxnSpPr>
              <a:cxnSpLocks/>
              <a:endCxn id="84" idx="1"/>
            </p:cNvCxnSpPr>
            <p:nvPr/>
          </p:nvCxnSpPr>
          <p:spPr>
            <a:xfrm flipV="1">
              <a:off x="9037172" y="3869446"/>
              <a:ext cx="389921" cy="66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1E6C418-8971-4A67-94D2-D69D589754AC}"/>
              </a:ext>
            </a:extLst>
          </p:cNvPr>
          <p:cNvSpPr txBox="1"/>
          <p:nvPr/>
        </p:nvSpPr>
        <p:spPr>
          <a:xfrm>
            <a:off x="8315740" y="3223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0F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CC97E709-65E6-4030-9FAA-30E96977EBC8}"/>
              </a:ext>
            </a:extLst>
          </p:cNvPr>
          <p:cNvSpPr txBox="1"/>
          <p:nvPr/>
        </p:nvSpPr>
        <p:spPr>
          <a:xfrm>
            <a:off x="7538581" y="4297138"/>
            <a:ext cx="256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Dirección de Memoria donde esta alojado el nodo</a:t>
            </a:r>
          </a:p>
        </p:txBody>
      </p:sp>
      <p:sp>
        <p:nvSpPr>
          <p:cNvPr id="92" name="Flecha: hacia abajo 91">
            <a:extLst>
              <a:ext uri="{FF2B5EF4-FFF2-40B4-BE49-F238E27FC236}">
                <a16:creationId xmlns:a16="http://schemas.microsoft.com/office/drawing/2014/main" id="{0F5FE760-90DD-43E2-8A8C-D89585221F84}"/>
              </a:ext>
            </a:extLst>
          </p:cNvPr>
          <p:cNvSpPr/>
          <p:nvPr/>
        </p:nvSpPr>
        <p:spPr>
          <a:xfrm>
            <a:off x="8575259" y="3621088"/>
            <a:ext cx="177802" cy="69592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23" grpId="0" animBg="1"/>
      <p:bldP spid="33" grpId="0" animBg="1"/>
      <p:bldP spid="74" grpId="0" animBg="1"/>
      <p:bldP spid="76" grpId="0"/>
      <p:bldP spid="82" grpId="0" animBg="1"/>
      <p:bldP spid="84" grpId="0" animBg="1"/>
      <p:bldP spid="90" grpId="0"/>
      <p:bldP spid="91" grpId="0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4033" y="-1426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Simplemente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559013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Conceptos Básicos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D3B41B3E-9575-492C-B66F-9D95FDC9416B}"/>
              </a:ext>
            </a:extLst>
          </p:cNvPr>
          <p:cNvSpPr txBox="1"/>
          <p:nvPr/>
        </p:nvSpPr>
        <p:spPr>
          <a:xfrm>
            <a:off x="280178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DBF7C160-10A4-44F1-A4B9-8F7DF9E0AAEC}"/>
              </a:ext>
            </a:extLst>
          </p:cNvPr>
          <p:cNvSpPr txBox="1"/>
          <p:nvPr/>
        </p:nvSpPr>
        <p:spPr>
          <a:xfrm>
            <a:off x="1295164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02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1E6C418-8971-4A67-94D2-D69D589754AC}"/>
              </a:ext>
            </a:extLst>
          </p:cNvPr>
          <p:cNvSpPr txBox="1"/>
          <p:nvPr/>
        </p:nvSpPr>
        <p:spPr>
          <a:xfrm>
            <a:off x="674098" y="178937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8D4C4E8-C241-47EA-8ED1-03809032DFAB}"/>
              </a:ext>
            </a:extLst>
          </p:cNvPr>
          <p:cNvSpPr txBox="1"/>
          <p:nvPr/>
        </p:nvSpPr>
        <p:spPr>
          <a:xfrm>
            <a:off x="2221617" y="13869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099E5B7-8A23-40A9-84EF-982D335A1DED}"/>
              </a:ext>
            </a:extLst>
          </p:cNvPr>
          <p:cNvSpPr txBox="1"/>
          <p:nvPr/>
        </p:nvSpPr>
        <p:spPr>
          <a:xfrm>
            <a:off x="3236603" y="138691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04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2D133DF-7577-4D23-B8B7-26D1BA956B98}"/>
              </a:ext>
            </a:extLst>
          </p:cNvPr>
          <p:cNvSpPr txBox="1"/>
          <p:nvPr/>
        </p:nvSpPr>
        <p:spPr>
          <a:xfrm>
            <a:off x="4189561" y="139354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DBAE144-8ABE-4ABB-8875-192DF4AE499E}"/>
              </a:ext>
            </a:extLst>
          </p:cNvPr>
          <p:cNvSpPr txBox="1"/>
          <p:nvPr/>
        </p:nvSpPr>
        <p:spPr>
          <a:xfrm>
            <a:off x="5204547" y="139354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03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2AED48E-74B7-44BB-8856-C61ED9008F9A}"/>
              </a:ext>
            </a:extLst>
          </p:cNvPr>
          <p:cNvSpPr txBox="1"/>
          <p:nvPr/>
        </p:nvSpPr>
        <p:spPr>
          <a:xfrm>
            <a:off x="6031629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EAD7464-DA53-4C7E-AD13-7E9A5AF29FA0}"/>
              </a:ext>
            </a:extLst>
          </p:cNvPr>
          <p:cNvSpPr txBox="1"/>
          <p:nvPr/>
        </p:nvSpPr>
        <p:spPr>
          <a:xfrm>
            <a:off x="7046615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0F4141A-99AB-49BE-9256-7F2C62AE13BB}"/>
              </a:ext>
            </a:extLst>
          </p:cNvPr>
          <p:cNvSpPr txBox="1"/>
          <p:nvPr/>
        </p:nvSpPr>
        <p:spPr>
          <a:xfrm>
            <a:off x="8021334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60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95B8A3A-BC63-4209-B006-BCA006DE0145}"/>
              </a:ext>
            </a:extLst>
          </p:cNvPr>
          <p:cNvSpPr txBox="1"/>
          <p:nvPr/>
        </p:nvSpPr>
        <p:spPr>
          <a:xfrm>
            <a:off x="9036320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06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D93681-0093-4CC4-AF03-CC54613EB955}"/>
              </a:ext>
            </a:extLst>
          </p:cNvPr>
          <p:cNvSpPr txBox="1"/>
          <p:nvPr/>
        </p:nvSpPr>
        <p:spPr>
          <a:xfrm>
            <a:off x="10050847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70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3763063-C9D8-4CFC-B7A9-6FEFBC7406FF}"/>
              </a:ext>
            </a:extLst>
          </p:cNvPr>
          <p:cNvSpPr txBox="1"/>
          <p:nvPr/>
        </p:nvSpPr>
        <p:spPr>
          <a:xfrm>
            <a:off x="11065834" y="1380285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1ECCFAD-49DF-4C04-96DA-BDC77F09F18C}"/>
              </a:ext>
            </a:extLst>
          </p:cNvPr>
          <p:cNvCxnSpPr/>
          <p:nvPr/>
        </p:nvCxnSpPr>
        <p:spPr>
          <a:xfrm>
            <a:off x="1745621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/>
          <p:nvPr/>
        </p:nvCxnSpPr>
        <p:spPr>
          <a:xfrm>
            <a:off x="3687060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1DA5962C-706B-4BEE-B529-8CE8F3BB3B23}"/>
              </a:ext>
            </a:extLst>
          </p:cNvPr>
          <p:cNvCxnSpPr/>
          <p:nvPr/>
        </p:nvCxnSpPr>
        <p:spPr>
          <a:xfrm>
            <a:off x="5628500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2FF4DBDC-5F43-4A1E-9204-C3F52872D376}"/>
              </a:ext>
            </a:extLst>
          </p:cNvPr>
          <p:cNvCxnSpPr/>
          <p:nvPr/>
        </p:nvCxnSpPr>
        <p:spPr>
          <a:xfrm>
            <a:off x="7497072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B1160012-A445-490D-8814-B74E2CB672CC}"/>
              </a:ext>
            </a:extLst>
          </p:cNvPr>
          <p:cNvCxnSpPr/>
          <p:nvPr/>
        </p:nvCxnSpPr>
        <p:spPr>
          <a:xfrm>
            <a:off x="9486777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535FA20-9A1F-4DDB-9854-13903B089098}"/>
              </a:ext>
            </a:extLst>
          </p:cNvPr>
          <p:cNvSpPr txBox="1"/>
          <p:nvPr/>
        </p:nvSpPr>
        <p:spPr>
          <a:xfrm>
            <a:off x="2401792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02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672553E-64F2-4011-A0A7-344682B846C3}"/>
              </a:ext>
            </a:extLst>
          </p:cNvPr>
          <p:cNvSpPr txBox="1"/>
          <p:nvPr/>
        </p:nvSpPr>
        <p:spPr>
          <a:xfrm>
            <a:off x="4569791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772FC58-8E69-48F7-BF2F-FB5772FB8029}"/>
              </a:ext>
            </a:extLst>
          </p:cNvPr>
          <p:cNvSpPr txBox="1"/>
          <p:nvPr/>
        </p:nvSpPr>
        <p:spPr>
          <a:xfrm>
            <a:off x="6391980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03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9E7D78E-54AC-498D-A265-647ECAEFE90E}"/>
              </a:ext>
            </a:extLst>
          </p:cNvPr>
          <p:cNvSpPr txBox="1"/>
          <p:nvPr/>
        </p:nvSpPr>
        <p:spPr>
          <a:xfrm>
            <a:off x="8414824" y="17628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64E98D4-4370-45F0-9A91-07BF3BEA568A}"/>
              </a:ext>
            </a:extLst>
          </p:cNvPr>
          <p:cNvSpPr txBox="1"/>
          <p:nvPr/>
        </p:nvSpPr>
        <p:spPr>
          <a:xfrm>
            <a:off x="10736977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06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51FC1C04-37E5-4B44-B99B-B7B2282D2D53}"/>
              </a:ext>
            </a:extLst>
          </p:cNvPr>
          <p:cNvGrpSpPr/>
          <p:nvPr/>
        </p:nvGrpSpPr>
        <p:grpSpPr>
          <a:xfrm>
            <a:off x="119270" y="1563757"/>
            <a:ext cx="160908" cy="1219200"/>
            <a:chOff x="119270" y="1563757"/>
            <a:chExt cx="160908" cy="1219200"/>
          </a:xfrm>
        </p:grpSpPr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A7EEC492-6597-4CB0-B4A9-F603EA630E7E}"/>
                </a:ext>
              </a:extLst>
            </p:cNvPr>
            <p:cNvCxnSpPr>
              <a:stCxn id="77" idx="1"/>
            </p:cNvCxnSpPr>
            <p:nvPr/>
          </p:nvCxnSpPr>
          <p:spPr>
            <a:xfrm flipH="1" flipV="1">
              <a:off x="119270" y="1563757"/>
              <a:ext cx="160908" cy="11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763A23FF-9EDB-47EA-9C0F-B9340DF9FD37}"/>
                </a:ext>
              </a:extLst>
            </p:cNvPr>
            <p:cNvCxnSpPr/>
            <p:nvPr/>
          </p:nvCxnSpPr>
          <p:spPr>
            <a:xfrm>
              <a:off x="119270" y="1563757"/>
              <a:ext cx="0" cy="12192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45789B3-325C-431C-88DF-34BAC5FC41FE}"/>
              </a:ext>
            </a:extLst>
          </p:cNvPr>
          <p:cNvSpPr txBox="1"/>
          <p:nvPr/>
        </p:nvSpPr>
        <p:spPr>
          <a:xfrm>
            <a:off x="-56675" y="2753140"/>
            <a:ext cx="70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/>
              <a:t>P=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1C8A403-DEF5-45A3-9979-F60AB144A3C9}"/>
              </a:ext>
            </a:extLst>
          </p:cNvPr>
          <p:cNvSpPr txBox="1"/>
          <p:nvPr/>
        </p:nvSpPr>
        <p:spPr>
          <a:xfrm>
            <a:off x="561484" y="2809457"/>
            <a:ext cx="330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Primer nodo de la Lista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A38B5491-066D-4D86-8F38-E508C70307C4}"/>
              </a:ext>
            </a:extLst>
          </p:cNvPr>
          <p:cNvSpPr txBox="1"/>
          <p:nvPr/>
        </p:nvSpPr>
        <p:spPr>
          <a:xfrm>
            <a:off x="4202169" y="2782957"/>
            <a:ext cx="256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err="1"/>
              <a:t>Dirección^.campo</a:t>
            </a:r>
            <a:endParaRPr lang="es-CO" sz="2400" dirty="0"/>
          </a:p>
        </p:txBody>
      </p:sp>
      <p:sp>
        <p:nvSpPr>
          <p:cNvPr id="48" name="Abrir llave 47">
            <a:extLst>
              <a:ext uri="{FF2B5EF4-FFF2-40B4-BE49-F238E27FC236}">
                <a16:creationId xmlns:a16="http://schemas.microsoft.com/office/drawing/2014/main" id="{2A8601C7-073D-43DA-B576-E16902631E3D}"/>
              </a:ext>
            </a:extLst>
          </p:cNvPr>
          <p:cNvSpPr/>
          <p:nvPr/>
        </p:nvSpPr>
        <p:spPr>
          <a:xfrm>
            <a:off x="6554882" y="2430689"/>
            <a:ext cx="325753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CCAF3864-30B0-4664-8068-0E8A5B3CF6FF}"/>
              </a:ext>
            </a:extLst>
          </p:cNvPr>
          <p:cNvSpPr txBox="1"/>
          <p:nvPr/>
        </p:nvSpPr>
        <p:spPr>
          <a:xfrm>
            <a:off x="6764539" y="2377690"/>
            <a:ext cx="107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/>
              <a:t>INFO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C99201B-1ED5-4BB7-906A-D2B95345B186}"/>
              </a:ext>
            </a:extLst>
          </p:cNvPr>
          <p:cNvSpPr txBox="1"/>
          <p:nvPr/>
        </p:nvSpPr>
        <p:spPr>
          <a:xfrm>
            <a:off x="6764538" y="3022345"/>
            <a:ext cx="107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/>
              <a:t>LIGA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6D92DD5-3C0B-4801-B213-289E4A0482FD}"/>
              </a:ext>
            </a:extLst>
          </p:cNvPr>
          <p:cNvSpPr txBox="1"/>
          <p:nvPr/>
        </p:nvSpPr>
        <p:spPr>
          <a:xfrm>
            <a:off x="8165581" y="2716379"/>
            <a:ext cx="3522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Dirección^.info = “Javier”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10322A6E-346F-4429-BFDC-940EEB15B170}"/>
              </a:ext>
            </a:extLst>
          </p:cNvPr>
          <p:cNvSpPr txBox="1"/>
          <p:nvPr/>
        </p:nvSpPr>
        <p:spPr>
          <a:xfrm>
            <a:off x="129042" y="3420731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Otra Forma: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0ECF12A6-5FDE-448D-B31A-9D0EC50D9C05}"/>
              </a:ext>
            </a:extLst>
          </p:cNvPr>
          <p:cNvSpPr txBox="1"/>
          <p:nvPr/>
        </p:nvSpPr>
        <p:spPr>
          <a:xfrm>
            <a:off x="2727570" y="3545709"/>
            <a:ext cx="3714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Campo (dirección) = “Javier”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4DA638A2-82B7-42C4-B446-2D39600BA8A0}"/>
              </a:ext>
            </a:extLst>
          </p:cNvPr>
          <p:cNvSpPr txBox="1"/>
          <p:nvPr/>
        </p:nvSpPr>
        <p:spPr>
          <a:xfrm>
            <a:off x="2677745" y="4053800"/>
            <a:ext cx="3714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 = “Javier”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9EC93DFE-C33F-4616-9121-F4EF49A1889D}"/>
              </a:ext>
            </a:extLst>
          </p:cNvPr>
          <p:cNvSpPr txBox="1"/>
          <p:nvPr/>
        </p:nvSpPr>
        <p:spPr>
          <a:xfrm>
            <a:off x="2677745" y="4644402"/>
            <a:ext cx="3714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Liga(x) =  Dirección</a:t>
            </a:r>
          </a:p>
        </p:txBody>
      </p:sp>
    </p:spTree>
    <p:extLst>
      <p:ext uri="{BB962C8B-B14F-4D97-AF65-F5344CB8AC3E}">
        <p14:creationId xmlns:p14="http://schemas.microsoft.com/office/powerpoint/2010/main" val="17838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6" grpId="0"/>
      <p:bldP spid="48" grpId="0" animBg="1"/>
      <p:bldP spid="50" grpId="0"/>
      <p:bldP spid="51" grpId="0"/>
      <p:bldP spid="52" grpId="0"/>
      <p:bldP spid="58" grpId="0"/>
      <p:bldP spid="62" grpId="0"/>
      <p:bldP spid="64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1237" y="-507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Simplemente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199724" y="608476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Recorrer la Lista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D3B41B3E-9575-492C-B66F-9D95FDC9416B}"/>
              </a:ext>
            </a:extLst>
          </p:cNvPr>
          <p:cNvSpPr txBox="1"/>
          <p:nvPr/>
        </p:nvSpPr>
        <p:spPr>
          <a:xfrm>
            <a:off x="280178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DBF7C160-10A4-44F1-A4B9-8F7DF9E0AAEC}"/>
              </a:ext>
            </a:extLst>
          </p:cNvPr>
          <p:cNvSpPr txBox="1"/>
          <p:nvPr/>
        </p:nvSpPr>
        <p:spPr>
          <a:xfrm>
            <a:off x="1295164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02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1E6C418-8971-4A67-94D2-D69D589754AC}"/>
              </a:ext>
            </a:extLst>
          </p:cNvPr>
          <p:cNvSpPr txBox="1"/>
          <p:nvPr/>
        </p:nvSpPr>
        <p:spPr>
          <a:xfrm>
            <a:off x="674098" y="178937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8D4C4E8-C241-47EA-8ED1-03809032DFAB}"/>
              </a:ext>
            </a:extLst>
          </p:cNvPr>
          <p:cNvSpPr txBox="1"/>
          <p:nvPr/>
        </p:nvSpPr>
        <p:spPr>
          <a:xfrm>
            <a:off x="2221617" y="13869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099E5B7-8A23-40A9-84EF-982D335A1DED}"/>
              </a:ext>
            </a:extLst>
          </p:cNvPr>
          <p:cNvSpPr txBox="1"/>
          <p:nvPr/>
        </p:nvSpPr>
        <p:spPr>
          <a:xfrm>
            <a:off x="3236603" y="138691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04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2D133DF-7577-4D23-B8B7-26D1BA956B98}"/>
              </a:ext>
            </a:extLst>
          </p:cNvPr>
          <p:cNvSpPr txBox="1"/>
          <p:nvPr/>
        </p:nvSpPr>
        <p:spPr>
          <a:xfrm>
            <a:off x="4189561" y="139354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DBAE144-8ABE-4ABB-8875-192DF4AE499E}"/>
              </a:ext>
            </a:extLst>
          </p:cNvPr>
          <p:cNvSpPr txBox="1"/>
          <p:nvPr/>
        </p:nvSpPr>
        <p:spPr>
          <a:xfrm>
            <a:off x="5204547" y="139354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03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2AED48E-74B7-44BB-8856-C61ED9008F9A}"/>
              </a:ext>
            </a:extLst>
          </p:cNvPr>
          <p:cNvSpPr txBox="1"/>
          <p:nvPr/>
        </p:nvSpPr>
        <p:spPr>
          <a:xfrm>
            <a:off x="6031629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EAD7464-DA53-4C7E-AD13-7E9A5AF29FA0}"/>
              </a:ext>
            </a:extLst>
          </p:cNvPr>
          <p:cNvSpPr txBox="1"/>
          <p:nvPr/>
        </p:nvSpPr>
        <p:spPr>
          <a:xfrm>
            <a:off x="7046615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0F4141A-99AB-49BE-9256-7F2C62AE13BB}"/>
              </a:ext>
            </a:extLst>
          </p:cNvPr>
          <p:cNvSpPr txBox="1"/>
          <p:nvPr/>
        </p:nvSpPr>
        <p:spPr>
          <a:xfrm>
            <a:off x="8021334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60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95B8A3A-BC63-4209-B006-BCA006DE0145}"/>
              </a:ext>
            </a:extLst>
          </p:cNvPr>
          <p:cNvSpPr txBox="1"/>
          <p:nvPr/>
        </p:nvSpPr>
        <p:spPr>
          <a:xfrm>
            <a:off x="9036320" y="138028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06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D93681-0093-4CC4-AF03-CC54613EB955}"/>
              </a:ext>
            </a:extLst>
          </p:cNvPr>
          <p:cNvSpPr txBox="1"/>
          <p:nvPr/>
        </p:nvSpPr>
        <p:spPr>
          <a:xfrm>
            <a:off x="10050847" y="138028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70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3763063-C9D8-4CFC-B7A9-6FEFBC7406FF}"/>
              </a:ext>
            </a:extLst>
          </p:cNvPr>
          <p:cNvSpPr txBox="1"/>
          <p:nvPr/>
        </p:nvSpPr>
        <p:spPr>
          <a:xfrm>
            <a:off x="11065834" y="1380285"/>
            <a:ext cx="7418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1ECCFAD-49DF-4C04-96DA-BDC77F09F18C}"/>
              </a:ext>
            </a:extLst>
          </p:cNvPr>
          <p:cNvCxnSpPr/>
          <p:nvPr/>
        </p:nvCxnSpPr>
        <p:spPr>
          <a:xfrm>
            <a:off x="1745621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/>
          <p:nvPr/>
        </p:nvCxnSpPr>
        <p:spPr>
          <a:xfrm>
            <a:off x="3687060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1DA5962C-706B-4BEE-B529-8CE8F3BB3B23}"/>
              </a:ext>
            </a:extLst>
          </p:cNvPr>
          <p:cNvCxnSpPr/>
          <p:nvPr/>
        </p:nvCxnSpPr>
        <p:spPr>
          <a:xfrm>
            <a:off x="5628500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2FF4DBDC-5F43-4A1E-9204-C3F52872D376}"/>
              </a:ext>
            </a:extLst>
          </p:cNvPr>
          <p:cNvCxnSpPr/>
          <p:nvPr/>
        </p:nvCxnSpPr>
        <p:spPr>
          <a:xfrm>
            <a:off x="7497072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B1160012-A445-490D-8814-B74E2CB672CC}"/>
              </a:ext>
            </a:extLst>
          </p:cNvPr>
          <p:cNvCxnSpPr/>
          <p:nvPr/>
        </p:nvCxnSpPr>
        <p:spPr>
          <a:xfrm>
            <a:off x="9486777" y="1563757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535FA20-9A1F-4DDB-9854-13903B089098}"/>
              </a:ext>
            </a:extLst>
          </p:cNvPr>
          <p:cNvSpPr txBox="1"/>
          <p:nvPr/>
        </p:nvSpPr>
        <p:spPr>
          <a:xfrm>
            <a:off x="2401792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02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672553E-64F2-4011-A0A7-344682B846C3}"/>
              </a:ext>
            </a:extLst>
          </p:cNvPr>
          <p:cNvSpPr txBox="1"/>
          <p:nvPr/>
        </p:nvSpPr>
        <p:spPr>
          <a:xfrm>
            <a:off x="4569791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04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772FC58-8E69-48F7-BF2F-FB5772FB8029}"/>
              </a:ext>
            </a:extLst>
          </p:cNvPr>
          <p:cNvSpPr txBox="1"/>
          <p:nvPr/>
        </p:nvSpPr>
        <p:spPr>
          <a:xfrm>
            <a:off x="6391980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03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9E7D78E-54AC-498D-A265-647ECAEFE90E}"/>
              </a:ext>
            </a:extLst>
          </p:cNvPr>
          <p:cNvSpPr txBox="1"/>
          <p:nvPr/>
        </p:nvSpPr>
        <p:spPr>
          <a:xfrm>
            <a:off x="8414824" y="17628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64E98D4-4370-45F0-9A91-07BF3BEA568A}"/>
              </a:ext>
            </a:extLst>
          </p:cNvPr>
          <p:cNvSpPr txBox="1"/>
          <p:nvPr/>
        </p:nvSpPr>
        <p:spPr>
          <a:xfrm>
            <a:off x="10736977" y="17893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06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7EEC492-6597-4CB0-B4A9-F603EA630E7E}"/>
              </a:ext>
            </a:extLst>
          </p:cNvPr>
          <p:cNvCxnSpPr>
            <a:stCxn id="77" idx="1"/>
          </p:cNvCxnSpPr>
          <p:nvPr/>
        </p:nvCxnSpPr>
        <p:spPr>
          <a:xfrm flipH="1" flipV="1">
            <a:off x="119270" y="1563757"/>
            <a:ext cx="160908" cy="11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763A23FF-9EDB-47EA-9C0F-B9340DF9FD37}"/>
              </a:ext>
            </a:extLst>
          </p:cNvPr>
          <p:cNvCxnSpPr>
            <a:cxnSpLocks/>
          </p:cNvCxnSpPr>
          <p:nvPr/>
        </p:nvCxnSpPr>
        <p:spPr>
          <a:xfrm>
            <a:off x="119270" y="1563757"/>
            <a:ext cx="9772" cy="225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45789B3-325C-431C-88DF-34BAC5FC41FE}"/>
              </a:ext>
            </a:extLst>
          </p:cNvPr>
          <p:cNvSpPr txBox="1"/>
          <p:nvPr/>
        </p:nvSpPr>
        <p:spPr>
          <a:xfrm>
            <a:off x="-59165" y="1721186"/>
            <a:ext cx="70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/>
              <a:t>P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B96AA21-AC91-4149-855D-B1A7BDD6E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3" y="2923860"/>
            <a:ext cx="3546905" cy="2832025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4B8ABF6A-737D-4FC5-8D9D-D620BA4A5B86}"/>
              </a:ext>
            </a:extLst>
          </p:cNvPr>
          <p:cNvSpPr txBox="1"/>
          <p:nvPr/>
        </p:nvSpPr>
        <p:spPr>
          <a:xfrm>
            <a:off x="5052179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B2B5910-8687-4EE8-A577-929C9EB6E53A}"/>
              </a:ext>
            </a:extLst>
          </p:cNvPr>
          <p:cNvSpPr txBox="1"/>
          <p:nvPr/>
        </p:nvSpPr>
        <p:spPr>
          <a:xfrm>
            <a:off x="5887160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B83386D-DFA1-4843-8171-39DBCD11E79C}"/>
              </a:ext>
            </a:extLst>
          </p:cNvPr>
          <p:cNvSpPr txBox="1"/>
          <p:nvPr/>
        </p:nvSpPr>
        <p:spPr>
          <a:xfrm>
            <a:off x="6722140" y="2751810"/>
            <a:ext cx="443749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992EFFD-7505-4210-8A56-C1343754457E}"/>
              </a:ext>
            </a:extLst>
          </p:cNvPr>
          <p:cNvSpPr txBox="1"/>
          <p:nvPr/>
        </p:nvSpPr>
        <p:spPr>
          <a:xfrm>
            <a:off x="5039300" y="324249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476C0AB-9DD1-4EB2-BA44-0EBE5F4D8064}"/>
              </a:ext>
            </a:extLst>
          </p:cNvPr>
          <p:cNvSpPr txBox="1"/>
          <p:nvPr/>
        </p:nvSpPr>
        <p:spPr>
          <a:xfrm>
            <a:off x="5919356" y="324248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3E202A8-09C1-40CC-BA1A-66564A2975DD}"/>
              </a:ext>
            </a:extLst>
          </p:cNvPr>
          <p:cNvSpPr txBox="1"/>
          <p:nvPr/>
        </p:nvSpPr>
        <p:spPr>
          <a:xfrm>
            <a:off x="6799413" y="3242489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4E4CFDE-8812-4008-98B3-775462CBF500}"/>
              </a:ext>
            </a:extLst>
          </p:cNvPr>
          <p:cNvSpPr txBox="1"/>
          <p:nvPr/>
        </p:nvSpPr>
        <p:spPr>
          <a:xfrm>
            <a:off x="4798652" y="2329607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394549E-2527-4E38-BC9E-46C7E69C08D6}"/>
              </a:ext>
            </a:extLst>
          </p:cNvPr>
          <p:cNvSpPr txBox="1"/>
          <p:nvPr/>
        </p:nvSpPr>
        <p:spPr>
          <a:xfrm>
            <a:off x="5912732" y="3792455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AFD312-069F-4F43-8254-96EC65B5ECA3}"/>
              </a:ext>
            </a:extLst>
          </p:cNvPr>
          <p:cNvSpPr txBox="1"/>
          <p:nvPr/>
        </p:nvSpPr>
        <p:spPr>
          <a:xfrm>
            <a:off x="6792789" y="3792455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AD05B6E-0570-48C1-A774-C888607710C3}"/>
              </a:ext>
            </a:extLst>
          </p:cNvPr>
          <p:cNvSpPr txBox="1"/>
          <p:nvPr/>
        </p:nvSpPr>
        <p:spPr>
          <a:xfrm>
            <a:off x="5906105" y="428941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04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9384150-EEBC-403C-842A-3AEF23F947B3}"/>
              </a:ext>
            </a:extLst>
          </p:cNvPr>
          <p:cNvSpPr txBox="1"/>
          <p:nvPr/>
        </p:nvSpPr>
        <p:spPr>
          <a:xfrm>
            <a:off x="6786162" y="4289413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30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73CEE44-F3FA-4E71-AE65-DBD64373C144}"/>
              </a:ext>
            </a:extLst>
          </p:cNvPr>
          <p:cNvSpPr txBox="1"/>
          <p:nvPr/>
        </p:nvSpPr>
        <p:spPr>
          <a:xfrm>
            <a:off x="5892856" y="479299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03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01D9EB5-BC5A-4B9B-A7A9-477426B47CB2}"/>
              </a:ext>
            </a:extLst>
          </p:cNvPr>
          <p:cNvSpPr txBox="1"/>
          <p:nvPr/>
        </p:nvSpPr>
        <p:spPr>
          <a:xfrm>
            <a:off x="6772913" y="4792994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E6E2851-35B4-47CB-854C-54EF19B26C29}"/>
              </a:ext>
            </a:extLst>
          </p:cNvPr>
          <p:cNvSpPr txBox="1"/>
          <p:nvPr/>
        </p:nvSpPr>
        <p:spPr>
          <a:xfrm>
            <a:off x="5879604" y="5362839"/>
            <a:ext cx="6421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CF42CF6-4525-42A2-B92E-46ACAE058E72}"/>
              </a:ext>
            </a:extLst>
          </p:cNvPr>
          <p:cNvSpPr txBox="1"/>
          <p:nvPr/>
        </p:nvSpPr>
        <p:spPr>
          <a:xfrm>
            <a:off x="6759661" y="5362839"/>
            <a:ext cx="436022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60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C4BEC20-333B-417B-BE2E-CBAD103BD0B1}"/>
              </a:ext>
            </a:extLst>
          </p:cNvPr>
          <p:cNvSpPr txBox="1"/>
          <p:nvPr/>
        </p:nvSpPr>
        <p:spPr>
          <a:xfrm>
            <a:off x="5866350" y="5853171"/>
            <a:ext cx="6421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06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DA440D9-E5F3-4564-AC21-C0DE2BDCC962}"/>
              </a:ext>
            </a:extLst>
          </p:cNvPr>
          <p:cNvSpPr txBox="1"/>
          <p:nvPr/>
        </p:nvSpPr>
        <p:spPr>
          <a:xfrm>
            <a:off x="6746407" y="5853171"/>
            <a:ext cx="436022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70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AB99DDC-D91A-48C6-A561-8E0EC07218A3}"/>
              </a:ext>
            </a:extLst>
          </p:cNvPr>
          <p:cNvSpPr txBox="1"/>
          <p:nvPr/>
        </p:nvSpPr>
        <p:spPr>
          <a:xfrm>
            <a:off x="5868041" y="6330597"/>
            <a:ext cx="6421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err="1"/>
              <a:t>Null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20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9" grpId="0" animBg="1"/>
      <p:bldP spid="57" grpId="0" animBg="1"/>
      <p:bldP spid="59" grpId="0" animBg="1"/>
      <p:bldP spid="60" grpId="0" animBg="1"/>
      <p:bldP spid="61" grpId="0"/>
      <p:bldP spid="12" grpId="0" animBg="1"/>
      <p:bldP spid="13" grpId="0" animBg="1"/>
      <p:bldP spid="20" grpId="0" animBg="1"/>
      <p:bldP spid="23" grpId="0" animBg="1"/>
      <p:bldP spid="31" grpId="0" animBg="1"/>
      <p:bldP spid="32" grpId="0" animBg="1"/>
      <p:bldP spid="34" grpId="0" animBg="1"/>
      <p:bldP spid="35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837017" y="-26207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559013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</a:t>
            </a:r>
          </a:p>
        </p:txBody>
      </p: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E44A270F-B28D-49FD-AFB2-ECF4F499EE07}"/>
              </a:ext>
            </a:extLst>
          </p:cNvPr>
          <p:cNvGrpSpPr/>
          <p:nvPr/>
        </p:nvGrpSpPr>
        <p:grpSpPr>
          <a:xfrm>
            <a:off x="5397943" y="3684446"/>
            <a:ext cx="1438939" cy="369332"/>
            <a:chOff x="5397943" y="3684446"/>
            <a:chExt cx="1438939" cy="369332"/>
          </a:xfrm>
        </p:grpSpPr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C0F4141A-99AB-49BE-9256-7F2C62AE13BB}"/>
                </a:ext>
              </a:extLst>
            </p:cNvPr>
            <p:cNvSpPr txBox="1"/>
            <p:nvPr/>
          </p:nvSpPr>
          <p:spPr>
            <a:xfrm>
              <a:off x="5397943" y="3684446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35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95B8A3A-BC63-4209-B006-BCA006DE0145}"/>
                </a:ext>
              </a:extLst>
            </p:cNvPr>
            <p:cNvSpPr txBox="1"/>
            <p:nvPr/>
          </p:nvSpPr>
          <p:spPr>
            <a:xfrm>
              <a:off x="6412929" y="3684446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9E7D78E-54AC-498D-A265-647ECAEFE90E}"/>
              </a:ext>
            </a:extLst>
          </p:cNvPr>
          <p:cNvSpPr txBox="1"/>
          <p:nvPr/>
        </p:nvSpPr>
        <p:spPr>
          <a:xfrm>
            <a:off x="5791433" y="406703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06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6645239-F205-4E5A-857B-A1B122BAF608}"/>
              </a:ext>
            </a:extLst>
          </p:cNvPr>
          <p:cNvSpPr txBox="1"/>
          <p:nvPr/>
        </p:nvSpPr>
        <p:spPr>
          <a:xfrm>
            <a:off x="4527741" y="105248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55933FBC-07BB-42A8-89E0-E7C770D53420}"/>
              </a:ext>
            </a:extLst>
          </p:cNvPr>
          <p:cNvGrpSpPr/>
          <p:nvPr/>
        </p:nvGrpSpPr>
        <p:grpSpPr>
          <a:xfrm>
            <a:off x="1942029" y="616964"/>
            <a:ext cx="3106318" cy="867308"/>
            <a:chOff x="1942029" y="616964"/>
            <a:chExt cx="3106318" cy="867308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E772FC58-8E69-48F7-BF2F-FB5772FB8029}"/>
                </a:ext>
              </a:extLst>
            </p:cNvPr>
            <p:cNvSpPr txBox="1"/>
            <p:nvPr/>
          </p:nvSpPr>
          <p:spPr>
            <a:xfrm>
              <a:off x="2848599" y="649282"/>
              <a:ext cx="423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1</a:t>
              </a:r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239A8240-E004-4DE4-88ED-FDC8466EF997}"/>
                </a:ext>
              </a:extLst>
            </p:cNvPr>
            <p:cNvSpPr txBox="1"/>
            <p:nvPr/>
          </p:nvSpPr>
          <p:spPr>
            <a:xfrm>
              <a:off x="2841374" y="1043891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CDC5A0E0-9FF3-41DE-B4F8-459A0352AD1D}"/>
                </a:ext>
              </a:extLst>
            </p:cNvPr>
            <p:cNvSpPr txBox="1"/>
            <p:nvPr/>
          </p:nvSpPr>
          <p:spPr>
            <a:xfrm>
              <a:off x="3265327" y="1047302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59C57FB1-3A61-4596-8E8D-59EC156CF480}"/>
                </a:ext>
              </a:extLst>
            </p:cNvPr>
            <p:cNvSpPr txBox="1"/>
            <p:nvPr/>
          </p:nvSpPr>
          <p:spPr>
            <a:xfrm>
              <a:off x="3687060" y="1043891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40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D155BC53-F9D7-4CBC-8F59-56E33FDFABDA}"/>
                </a:ext>
              </a:extLst>
            </p:cNvPr>
            <p:cNvSpPr txBox="1"/>
            <p:nvPr/>
          </p:nvSpPr>
          <p:spPr>
            <a:xfrm>
              <a:off x="4108793" y="1047302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50</a:t>
              </a: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95B9B895-B551-4EFC-B233-AE475AB9D7FC}"/>
                </a:ext>
              </a:extLst>
            </p:cNvPr>
            <p:cNvSpPr txBox="1"/>
            <p:nvPr/>
          </p:nvSpPr>
          <p:spPr>
            <a:xfrm>
              <a:off x="1942029" y="899497"/>
              <a:ext cx="107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00" b="1" dirty="0" err="1"/>
                <a:t>Vec</a:t>
              </a:r>
              <a:endParaRPr lang="es-CO" sz="3200" b="1" dirty="0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A2683D79-E828-43D1-B334-3CB2CE903FE2}"/>
                </a:ext>
              </a:extLst>
            </p:cNvPr>
            <p:cNvSpPr txBox="1"/>
            <p:nvPr/>
          </p:nvSpPr>
          <p:spPr>
            <a:xfrm>
              <a:off x="3266719" y="659046"/>
              <a:ext cx="423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2</a:t>
              </a: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1ED0EEE0-3C71-4C28-9A94-D71E41465144}"/>
                </a:ext>
              </a:extLst>
            </p:cNvPr>
            <p:cNvSpPr txBox="1"/>
            <p:nvPr/>
          </p:nvSpPr>
          <p:spPr>
            <a:xfrm>
              <a:off x="3692893" y="655635"/>
              <a:ext cx="423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3</a:t>
              </a: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B571C983-CB6D-4FD7-A7BD-F1DFE3FEBCD0}"/>
                </a:ext>
              </a:extLst>
            </p:cNvPr>
            <p:cNvSpPr txBox="1"/>
            <p:nvPr/>
          </p:nvSpPr>
          <p:spPr>
            <a:xfrm>
              <a:off x="4110185" y="663390"/>
              <a:ext cx="423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4</a:t>
              </a:r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F56D8632-A30C-407F-9838-5208A7AE052E}"/>
                </a:ext>
              </a:extLst>
            </p:cNvPr>
            <p:cNvSpPr txBox="1"/>
            <p:nvPr/>
          </p:nvSpPr>
          <p:spPr>
            <a:xfrm>
              <a:off x="4320769" y="616964"/>
              <a:ext cx="727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=N</a:t>
              </a:r>
            </a:p>
          </p:txBody>
        </p:sp>
      </p:grp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7831C23-489D-44EF-8945-1BBEBB744BF9}"/>
              </a:ext>
            </a:extLst>
          </p:cNvPr>
          <p:cNvSpPr txBox="1"/>
          <p:nvPr/>
        </p:nvSpPr>
        <p:spPr>
          <a:xfrm>
            <a:off x="6409853" y="730219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953FF28-9C5C-4567-87E7-B9C3614EBE30}"/>
              </a:ext>
            </a:extLst>
          </p:cNvPr>
          <p:cNvSpPr txBox="1"/>
          <p:nvPr/>
        </p:nvSpPr>
        <p:spPr>
          <a:xfrm>
            <a:off x="6717758" y="1134815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89023A45-AF31-4872-AF1A-2495146F7F71}"/>
              </a:ext>
            </a:extLst>
          </p:cNvPr>
          <p:cNvCxnSpPr/>
          <p:nvPr/>
        </p:nvCxnSpPr>
        <p:spPr>
          <a:xfrm>
            <a:off x="3899036" y="1292977"/>
            <a:ext cx="0" cy="5430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e 40">
            <a:extLst>
              <a:ext uri="{FF2B5EF4-FFF2-40B4-BE49-F238E27FC236}">
                <a16:creationId xmlns:a16="http://schemas.microsoft.com/office/drawing/2014/main" id="{27230E17-080D-478C-987C-6D8680975E9C}"/>
              </a:ext>
            </a:extLst>
          </p:cNvPr>
          <p:cNvSpPr/>
          <p:nvPr/>
        </p:nvSpPr>
        <p:spPr>
          <a:xfrm>
            <a:off x="3647785" y="1850488"/>
            <a:ext cx="502501" cy="52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3</a:t>
            </a:r>
          </a:p>
        </p:txBody>
      </p:sp>
      <p:sp>
        <p:nvSpPr>
          <p:cNvPr id="68" name="Flecha: curvada hacia arriba 67">
            <a:extLst>
              <a:ext uri="{FF2B5EF4-FFF2-40B4-BE49-F238E27FC236}">
                <a16:creationId xmlns:a16="http://schemas.microsoft.com/office/drawing/2014/main" id="{40F5E625-844A-4EA2-B330-0BB4BCF188F1}"/>
              </a:ext>
            </a:extLst>
          </p:cNvPr>
          <p:cNvSpPr/>
          <p:nvPr/>
        </p:nvSpPr>
        <p:spPr>
          <a:xfrm>
            <a:off x="3899035" y="1421814"/>
            <a:ext cx="532049" cy="225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0" name="Flecha: curvada hacia arriba 69">
            <a:extLst>
              <a:ext uri="{FF2B5EF4-FFF2-40B4-BE49-F238E27FC236}">
                <a16:creationId xmlns:a16="http://schemas.microsoft.com/office/drawing/2014/main" id="{FA5430B4-65C0-424A-B7C8-1359423BC659}"/>
              </a:ext>
            </a:extLst>
          </p:cNvPr>
          <p:cNvSpPr/>
          <p:nvPr/>
        </p:nvSpPr>
        <p:spPr>
          <a:xfrm>
            <a:off x="4431083" y="1454988"/>
            <a:ext cx="532049" cy="225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8AB6B1AC-AA4C-4192-AB9F-7919021A44D0}"/>
              </a:ext>
            </a:extLst>
          </p:cNvPr>
          <p:cNvGrpSpPr/>
          <p:nvPr/>
        </p:nvGrpSpPr>
        <p:grpSpPr>
          <a:xfrm>
            <a:off x="2221617" y="2374198"/>
            <a:ext cx="7421071" cy="910507"/>
            <a:chOff x="2221617" y="2374198"/>
            <a:chExt cx="7421071" cy="910507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221617" y="2380825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36603" y="2380825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2D133DF-7577-4D23-B8B7-26D1BA956B98}"/>
                </a:ext>
              </a:extLst>
            </p:cNvPr>
            <p:cNvSpPr txBox="1"/>
            <p:nvPr/>
          </p:nvSpPr>
          <p:spPr>
            <a:xfrm>
              <a:off x="4189561" y="238745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BAE144-8ABE-4ABB-8875-192DF4AE499E}"/>
                </a:ext>
              </a:extLst>
            </p:cNvPr>
            <p:cNvSpPr txBox="1"/>
            <p:nvPr/>
          </p:nvSpPr>
          <p:spPr>
            <a:xfrm>
              <a:off x="5204547" y="2387453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2AED48E-74B7-44BB-8856-C61ED9008F9A}"/>
                </a:ext>
              </a:extLst>
            </p:cNvPr>
            <p:cNvSpPr txBox="1"/>
            <p:nvPr/>
          </p:nvSpPr>
          <p:spPr>
            <a:xfrm>
              <a:off x="6031629" y="237419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50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EAD7464-DA53-4C7E-AD13-7E9A5AF29FA0}"/>
                </a:ext>
              </a:extLst>
            </p:cNvPr>
            <p:cNvSpPr txBox="1"/>
            <p:nvPr/>
          </p:nvSpPr>
          <p:spPr>
            <a:xfrm>
              <a:off x="7046615" y="237419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07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9D93681-0093-4CC4-AF03-CC54613EB955}"/>
                </a:ext>
              </a:extLst>
            </p:cNvPr>
            <p:cNvSpPr txBox="1"/>
            <p:nvPr/>
          </p:nvSpPr>
          <p:spPr>
            <a:xfrm>
              <a:off x="7885847" y="241395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70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3763063-C9D8-4CFC-B7A9-6FEFBC7406FF}"/>
                </a:ext>
              </a:extLst>
            </p:cNvPr>
            <p:cNvSpPr txBox="1"/>
            <p:nvPr/>
          </p:nvSpPr>
          <p:spPr>
            <a:xfrm>
              <a:off x="8900834" y="2413953"/>
              <a:ext cx="7418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NULL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/>
            <p:nvPr/>
          </p:nvCxnSpPr>
          <p:spPr>
            <a:xfrm>
              <a:off x="3687060" y="2557670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DA5962C-706B-4BEE-B529-8CE8F3BB3B23}"/>
                </a:ext>
              </a:extLst>
            </p:cNvPr>
            <p:cNvCxnSpPr/>
            <p:nvPr/>
          </p:nvCxnSpPr>
          <p:spPr>
            <a:xfrm>
              <a:off x="5628500" y="2557670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2FF4DBDC-5F43-4A1E-9204-C3F52872D376}"/>
                </a:ext>
              </a:extLst>
            </p:cNvPr>
            <p:cNvCxnSpPr/>
            <p:nvPr/>
          </p:nvCxnSpPr>
          <p:spPr>
            <a:xfrm>
              <a:off x="7497072" y="2557670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401792" y="278328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672553E-64F2-4011-A0A7-344682B846C3}"/>
                </a:ext>
              </a:extLst>
            </p:cNvPr>
            <p:cNvSpPr txBox="1"/>
            <p:nvPr/>
          </p:nvSpPr>
          <p:spPr>
            <a:xfrm>
              <a:off x="4569791" y="278328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64E98D4-4370-45F0-9A91-07BF3BEA568A}"/>
                </a:ext>
              </a:extLst>
            </p:cNvPr>
            <p:cNvSpPr txBox="1"/>
            <p:nvPr/>
          </p:nvSpPr>
          <p:spPr>
            <a:xfrm>
              <a:off x="8571977" y="282304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07</a:t>
              </a:r>
            </a:p>
          </p:txBody>
        </p:sp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F3A26E01-4FB6-446B-82CE-05940E9025A6}"/>
                </a:ext>
              </a:extLst>
            </p:cNvPr>
            <p:cNvSpPr txBox="1"/>
            <p:nvPr/>
          </p:nvSpPr>
          <p:spPr>
            <a:xfrm>
              <a:off x="6273700" y="271189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02</a:t>
              </a:r>
            </a:p>
          </p:txBody>
        </p:sp>
      </p:grpSp>
      <p:sp>
        <p:nvSpPr>
          <p:cNvPr id="72" name="CuadroTexto 71">
            <a:extLst>
              <a:ext uri="{FF2B5EF4-FFF2-40B4-BE49-F238E27FC236}">
                <a16:creationId xmlns:a16="http://schemas.microsoft.com/office/drawing/2014/main" id="{221C7B2B-6E04-41A1-A5AB-F5405EAE2CFB}"/>
              </a:ext>
            </a:extLst>
          </p:cNvPr>
          <p:cNvSpPr txBox="1"/>
          <p:nvPr/>
        </p:nvSpPr>
        <p:spPr>
          <a:xfrm>
            <a:off x="311469" y="238082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E7E361AA-7298-427D-9741-F2BCEE284EAD}"/>
              </a:ext>
            </a:extLst>
          </p:cNvPr>
          <p:cNvSpPr txBox="1"/>
          <p:nvPr/>
        </p:nvSpPr>
        <p:spPr>
          <a:xfrm>
            <a:off x="337973" y="286920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84E8FEE3-0A27-4DB3-8871-817099680573}"/>
              </a:ext>
            </a:extLst>
          </p:cNvPr>
          <p:cNvCxnSpPr>
            <a:cxnSpLocks/>
          </p:cNvCxnSpPr>
          <p:nvPr/>
        </p:nvCxnSpPr>
        <p:spPr>
          <a:xfrm flipH="1" flipV="1">
            <a:off x="6599479" y="3116013"/>
            <a:ext cx="12071" cy="4394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12537578-9E1A-49D9-A91B-F640B09CC1B0}"/>
              </a:ext>
            </a:extLst>
          </p:cNvPr>
          <p:cNvGrpSpPr/>
          <p:nvPr/>
        </p:nvGrpSpPr>
        <p:grpSpPr>
          <a:xfrm>
            <a:off x="1589937" y="3647043"/>
            <a:ext cx="3799700" cy="864125"/>
            <a:chOff x="1589937" y="3647043"/>
            <a:chExt cx="3799700" cy="864125"/>
          </a:xfrm>
        </p:grpSpPr>
        <p:sp>
          <p:nvSpPr>
            <p:cNvPr id="83" name="CuadroTexto 82">
              <a:extLst>
                <a:ext uri="{FF2B5EF4-FFF2-40B4-BE49-F238E27FC236}">
                  <a16:creationId xmlns:a16="http://schemas.microsoft.com/office/drawing/2014/main" id="{D8BE0B53-E9E6-4A9A-B65D-4D254B073166}"/>
                </a:ext>
              </a:extLst>
            </p:cNvPr>
            <p:cNvSpPr txBox="1"/>
            <p:nvPr/>
          </p:nvSpPr>
          <p:spPr>
            <a:xfrm>
              <a:off x="1589937" y="364704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84" name="CuadroTexto 83">
              <a:extLst>
                <a:ext uri="{FF2B5EF4-FFF2-40B4-BE49-F238E27FC236}">
                  <a16:creationId xmlns:a16="http://schemas.microsoft.com/office/drawing/2014/main" id="{1A8B52AC-0688-4EF3-8B99-DC401DB790FF}"/>
                </a:ext>
              </a:extLst>
            </p:cNvPr>
            <p:cNvSpPr txBox="1"/>
            <p:nvPr/>
          </p:nvSpPr>
          <p:spPr>
            <a:xfrm>
              <a:off x="2604923" y="3647043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85" name="CuadroTexto 84">
              <a:extLst>
                <a:ext uri="{FF2B5EF4-FFF2-40B4-BE49-F238E27FC236}">
                  <a16:creationId xmlns:a16="http://schemas.microsoft.com/office/drawing/2014/main" id="{75D76372-F97C-4C34-8D96-54509BF1373A}"/>
                </a:ext>
              </a:extLst>
            </p:cNvPr>
            <p:cNvSpPr txBox="1"/>
            <p:nvPr/>
          </p:nvSpPr>
          <p:spPr>
            <a:xfrm>
              <a:off x="3557881" y="3653671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86" name="CuadroTexto 85">
              <a:extLst>
                <a:ext uri="{FF2B5EF4-FFF2-40B4-BE49-F238E27FC236}">
                  <a16:creationId xmlns:a16="http://schemas.microsoft.com/office/drawing/2014/main" id="{65B38407-F491-426A-A9C3-211A5EA5BA33}"/>
                </a:ext>
              </a:extLst>
            </p:cNvPr>
            <p:cNvSpPr txBox="1"/>
            <p:nvPr/>
          </p:nvSpPr>
          <p:spPr>
            <a:xfrm>
              <a:off x="4572867" y="3653671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F0000"/>
                  </a:solidFill>
                </a:rPr>
                <a:t>06</a:t>
              </a:r>
            </a:p>
          </p:txBody>
        </p:sp>
        <p:cxnSp>
          <p:nvCxnSpPr>
            <p:cNvPr id="87" name="Conector recto de flecha 86">
              <a:extLst>
                <a:ext uri="{FF2B5EF4-FFF2-40B4-BE49-F238E27FC236}">
                  <a16:creationId xmlns:a16="http://schemas.microsoft.com/office/drawing/2014/main" id="{885E7B45-2203-44D0-BBF3-AA455F527527}"/>
                </a:ext>
              </a:extLst>
            </p:cNvPr>
            <p:cNvCxnSpPr/>
            <p:nvPr/>
          </p:nvCxnSpPr>
          <p:spPr>
            <a:xfrm>
              <a:off x="3055380" y="3823888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7AB556DE-A607-4427-9419-5DDA343B9445}"/>
                </a:ext>
              </a:extLst>
            </p:cNvPr>
            <p:cNvCxnSpPr/>
            <p:nvPr/>
          </p:nvCxnSpPr>
          <p:spPr>
            <a:xfrm>
              <a:off x="4996820" y="3823888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26150FB2-E12E-457E-957E-B452C44E8482}"/>
                </a:ext>
              </a:extLst>
            </p:cNvPr>
            <p:cNvSpPr txBox="1"/>
            <p:nvPr/>
          </p:nvSpPr>
          <p:spPr>
            <a:xfrm>
              <a:off x="1770112" y="4049503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91" name="CuadroTexto 90">
              <a:extLst>
                <a:ext uri="{FF2B5EF4-FFF2-40B4-BE49-F238E27FC236}">
                  <a16:creationId xmlns:a16="http://schemas.microsoft.com/office/drawing/2014/main" id="{A807CA82-3AC9-41DC-9117-6865B1FD323D}"/>
                </a:ext>
              </a:extLst>
            </p:cNvPr>
            <p:cNvSpPr txBox="1"/>
            <p:nvPr/>
          </p:nvSpPr>
          <p:spPr>
            <a:xfrm>
              <a:off x="3938111" y="4049503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</p:grpSp>
      <p:sp>
        <p:nvSpPr>
          <p:cNvPr id="82" name="CuadroTexto 81">
            <a:extLst>
              <a:ext uri="{FF2B5EF4-FFF2-40B4-BE49-F238E27FC236}">
                <a16:creationId xmlns:a16="http://schemas.microsoft.com/office/drawing/2014/main" id="{8BDEE8DC-A991-43EE-8EBC-2CF0AE486ED3}"/>
              </a:ext>
            </a:extLst>
          </p:cNvPr>
          <p:cNvSpPr txBox="1"/>
          <p:nvPr/>
        </p:nvSpPr>
        <p:spPr>
          <a:xfrm>
            <a:off x="6717757" y="1551917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195BC226-C3DF-421F-8B2A-5AF4DABF0B97}"/>
              </a:ext>
            </a:extLst>
          </p:cNvPr>
          <p:cNvGrpSpPr/>
          <p:nvPr/>
        </p:nvGrpSpPr>
        <p:grpSpPr>
          <a:xfrm>
            <a:off x="55841" y="4329653"/>
            <a:ext cx="1438939" cy="369332"/>
            <a:chOff x="55841" y="4329653"/>
            <a:chExt cx="1438939" cy="369332"/>
          </a:xfrm>
        </p:grpSpPr>
        <p:sp>
          <p:nvSpPr>
            <p:cNvPr id="93" name="CuadroTexto 92">
              <a:extLst>
                <a:ext uri="{FF2B5EF4-FFF2-40B4-BE49-F238E27FC236}">
                  <a16:creationId xmlns:a16="http://schemas.microsoft.com/office/drawing/2014/main" id="{78E445CE-F525-4CE0-839B-DCB6C179AC98}"/>
                </a:ext>
              </a:extLst>
            </p:cNvPr>
            <p:cNvSpPr txBox="1"/>
            <p:nvPr/>
          </p:nvSpPr>
          <p:spPr>
            <a:xfrm>
              <a:off x="55841" y="432965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5</a:t>
              </a:r>
            </a:p>
          </p:txBody>
        </p:sp>
        <p:sp>
          <p:nvSpPr>
            <p:cNvPr id="94" name="CuadroTexto 93">
              <a:extLst>
                <a:ext uri="{FF2B5EF4-FFF2-40B4-BE49-F238E27FC236}">
                  <a16:creationId xmlns:a16="http://schemas.microsoft.com/office/drawing/2014/main" id="{462B50BE-504B-47BC-99B3-0755713F850F}"/>
                </a:ext>
              </a:extLst>
            </p:cNvPr>
            <p:cNvSpPr txBox="1"/>
            <p:nvPr/>
          </p:nvSpPr>
          <p:spPr>
            <a:xfrm>
              <a:off x="1070827" y="4329653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01</a:t>
              </a:r>
            </a:p>
          </p:txBody>
        </p:sp>
      </p:grpSp>
      <p:sp>
        <p:nvSpPr>
          <p:cNvPr id="95" name="CuadroTexto 94">
            <a:extLst>
              <a:ext uri="{FF2B5EF4-FFF2-40B4-BE49-F238E27FC236}">
                <a16:creationId xmlns:a16="http://schemas.microsoft.com/office/drawing/2014/main" id="{6224C880-00C2-41B3-A744-0D4BD922F52D}"/>
              </a:ext>
            </a:extLst>
          </p:cNvPr>
          <p:cNvSpPr txBox="1"/>
          <p:nvPr/>
        </p:nvSpPr>
        <p:spPr>
          <a:xfrm>
            <a:off x="449761" y="473874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010B2015-6043-49FF-A3E8-CBC64AAB83BA}"/>
              </a:ext>
            </a:extLst>
          </p:cNvPr>
          <p:cNvCxnSpPr/>
          <p:nvPr/>
        </p:nvCxnSpPr>
        <p:spPr>
          <a:xfrm>
            <a:off x="1521284" y="451312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Bocadillo nube: nube 96">
            <a:extLst>
              <a:ext uri="{FF2B5EF4-FFF2-40B4-BE49-F238E27FC236}">
                <a16:creationId xmlns:a16="http://schemas.microsoft.com/office/drawing/2014/main" id="{A52BCCF9-4439-4624-9542-EDA600BE7073}"/>
              </a:ext>
            </a:extLst>
          </p:cNvPr>
          <p:cNvSpPr/>
          <p:nvPr/>
        </p:nvSpPr>
        <p:spPr>
          <a:xfrm>
            <a:off x="1383390" y="4518775"/>
            <a:ext cx="10432177" cy="233922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</a:rPr>
              <a:t>New(X):  Si pedimos memoria</a:t>
            </a:r>
          </a:p>
          <a:p>
            <a:pPr algn="ctr"/>
            <a:r>
              <a:rPr lang="es-CO" sz="2400" dirty="0">
                <a:solidFill>
                  <a:schemeClr val="tx1"/>
                </a:solidFill>
              </a:rPr>
              <a:t>Nuevo(X)</a:t>
            </a:r>
          </a:p>
          <a:p>
            <a:pPr algn="ctr"/>
            <a:r>
              <a:rPr lang="es-CO" sz="2400" dirty="0">
                <a:solidFill>
                  <a:schemeClr val="tx1"/>
                </a:solidFill>
              </a:rPr>
              <a:t>X: Dirección de Memoria</a:t>
            </a:r>
          </a:p>
          <a:p>
            <a:pPr algn="ctr"/>
            <a:r>
              <a:rPr lang="es-CO" sz="2400" dirty="0">
                <a:solidFill>
                  <a:schemeClr val="tx1"/>
                </a:solidFill>
              </a:rPr>
              <a:t>FREE(X):  cuando se libera memoria </a:t>
            </a:r>
          </a:p>
          <a:p>
            <a:pPr algn="ctr"/>
            <a:r>
              <a:rPr lang="es-CO" sz="2400" dirty="0">
                <a:solidFill>
                  <a:schemeClr val="tx1"/>
                </a:solidFill>
              </a:rPr>
              <a:t>Libere(X)</a:t>
            </a:r>
          </a:p>
        </p:txBody>
      </p:sp>
    </p:spTree>
    <p:extLst>
      <p:ext uri="{BB962C8B-B14F-4D97-AF65-F5344CB8AC3E}">
        <p14:creationId xmlns:p14="http://schemas.microsoft.com/office/powerpoint/2010/main" val="17716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3" grpId="0" animBg="1"/>
      <p:bldP spid="33" grpId="0"/>
      <p:bldP spid="34" grpId="0"/>
      <p:bldP spid="41" grpId="0" animBg="1"/>
      <p:bldP spid="68" grpId="0" animBg="1"/>
      <p:bldP spid="70" grpId="0" animBg="1"/>
      <p:bldP spid="72" grpId="0" animBg="1"/>
      <p:bldP spid="74" grpId="0" animBg="1"/>
      <p:bldP spid="82" grpId="0"/>
      <p:bldP spid="95" grpId="0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837017" y="-26207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311470" y="559013"/>
            <a:ext cx="1278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Nota:</a:t>
            </a:r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2B0E4BE3-3D4B-4648-98DE-55F1E82515CF}"/>
              </a:ext>
            </a:extLst>
          </p:cNvPr>
          <p:cNvGrpSpPr/>
          <p:nvPr/>
        </p:nvGrpSpPr>
        <p:grpSpPr>
          <a:xfrm>
            <a:off x="66475" y="3728220"/>
            <a:ext cx="9586847" cy="2826208"/>
            <a:chOff x="66475" y="3728220"/>
            <a:chExt cx="9586847" cy="2826208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232251" y="3734847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47237" y="3734847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2D133DF-7577-4D23-B8B7-26D1BA956B98}"/>
                </a:ext>
              </a:extLst>
            </p:cNvPr>
            <p:cNvSpPr txBox="1"/>
            <p:nvPr/>
          </p:nvSpPr>
          <p:spPr>
            <a:xfrm>
              <a:off x="4200195" y="3741475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BAE144-8ABE-4ABB-8875-192DF4AE499E}"/>
                </a:ext>
              </a:extLst>
            </p:cNvPr>
            <p:cNvSpPr txBox="1"/>
            <p:nvPr/>
          </p:nvSpPr>
          <p:spPr>
            <a:xfrm>
              <a:off x="5215181" y="3741475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2AED48E-74B7-44BB-8856-C61ED9008F9A}"/>
                </a:ext>
              </a:extLst>
            </p:cNvPr>
            <p:cNvSpPr txBox="1"/>
            <p:nvPr/>
          </p:nvSpPr>
          <p:spPr>
            <a:xfrm>
              <a:off x="6042263" y="3728220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50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EAD7464-DA53-4C7E-AD13-7E9A5AF29FA0}"/>
                </a:ext>
              </a:extLst>
            </p:cNvPr>
            <p:cNvSpPr txBox="1"/>
            <p:nvPr/>
          </p:nvSpPr>
          <p:spPr>
            <a:xfrm>
              <a:off x="7057249" y="3728220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07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C0F4141A-99AB-49BE-9256-7F2C62AE13BB}"/>
                </a:ext>
              </a:extLst>
            </p:cNvPr>
            <p:cNvSpPr txBox="1"/>
            <p:nvPr/>
          </p:nvSpPr>
          <p:spPr>
            <a:xfrm>
              <a:off x="5408577" y="503846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35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95B8A3A-BC63-4209-B006-BCA006DE0145}"/>
                </a:ext>
              </a:extLst>
            </p:cNvPr>
            <p:cNvSpPr txBox="1"/>
            <p:nvPr/>
          </p:nvSpPr>
          <p:spPr>
            <a:xfrm>
              <a:off x="6423563" y="503846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9D93681-0093-4CC4-AF03-CC54613EB955}"/>
                </a:ext>
              </a:extLst>
            </p:cNvPr>
            <p:cNvSpPr txBox="1"/>
            <p:nvPr/>
          </p:nvSpPr>
          <p:spPr>
            <a:xfrm>
              <a:off x="7896481" y="3767975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70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3763063-C9D8-4CFC-B7A9-6FEFBC7406FF}"/>
                </a:ext>
              </a:extLst>
            </p:cNvPr>
            <p:cNvSpPr txBox="1"/>
            <p:nvPr/>
          </p:nvSpPr>
          <p:spPr>
            <a:xfrm>
              <a:off x="8911468" y="3767975"/>
              <a:ext cx="7418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NULL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>
              <a:cxnSpLocks/>
            </p:cNvCxnSpPr>
            <p:nvPr/>
          </p:nvCxnSpPr>
          <p:spPr>
            <a:xfrm>
              <a:off x="3697694" y="3911692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DA5962C-706B-4BEE-B529-8CE8F3BB3B23}"/>
                </a:ext>
              </a:extLst>
            </p:cNvPr>
            <p:cNvCxnSpPr>
              <a:cxnSpLocks/>
            </p:cNvCxnSpPr>
            <p:nvPr/>
          </p:nvCxnSpPr>
          <p:spPr>
            <a:xfrm>
              <a:off x="5639134" y="3911692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2FF4DBDC-5F43-4A1E-9204-C3F52872D376}"/>
                </a:ext>
              </a:extLst>
            </p:cNvPr>
            <p:cNvCxnSpPr>
              <a:cxnSpLocks/>
            </p:cNvCxnSpPr>
            <p:nvPr/>
          </p:nvCxnSpPr>
          <p:spPr>
            <a:xfrm>
              <a:off x="7507706" y="3911692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412426" y="4137307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672553E-64F2-4011-A0A7-344682B846C3}"/>
                </a:ext>
              </a:extLst>
            </p:cNvPr>
            <p:cNvSpPr txBox="1"/>
            <p:nvPr/>
          </p:nvSpPr>
          <p:spPr>
            <a:xfrm>
              <a:off x="4580425" y="4137307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A9E7D78E-54AC-498D-A265-647ECAEFE90E}"/>
                </a:ext>
              </a:extLst>
            </p:cNvPr>
            <p:cNvSpPr txBox="1"/>
            <p:nvPr/>
          </p:nvSpPr>
          <p:spPr>
            <a:xfrm>
              <a:off x="5802067" y="542105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06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64E98D4-4370-45F0-9A91-07BF3BEA568A}"/>
                </a:ext>
              </a:extLst>
            </p:cNvPr>
            <p:cNvSpPr txBox="1"/>
            <p:nvPr/>
          </p:nvSpPr>
          <p:spPr>
            <a:xfrm>
              <a:off x="8582611" y="4177062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07</a:t>
              </a:r>
            </a:p>
          </p:txBody>
        </p:sp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F3A26E01-4FB6-446B-82CE-05940E9025A6}"/>
                </a:ext>
              </a:extLst>
            </p:cNvPr>
            <p:cNvSpPr txBox="1"/>
            <p:nvPr/>
          </p:nvSpPr>
          <p:spPr>
            <a:xfrm>
              <a:off x="6284334" y="4065912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02</a:t>
              </a:r>
            </a:p>
          </p:txBody>
        </p:sp>
        <p:cxnSp>
          <p:nvCxnSpPr>
            <p:cNvPr id="81" name="Conector recto de flecha 80">
              <a:extLst>
                <a:ext uri="{FF2B5EF4-FFF2-40B4-BE49-F238E27FC236}">
                  <a16:creationId xmlns:a16="http://schemas.microsoft.com/office/drawing/2014/main" id="{84E8FEE3-0A27-4DB3-8871-8170996805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10113" y="4470035"/>
              <a:ext cx="12071" cy="4394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CuadroTexto 82">
              <a:extLst>
                <a:ext uri="{FF2B5EF4-FFF2-40B4-BE49-F238E27FC236}">
                  <a16:creationId xmlns:a16="http://schemas.microsoft.com/office/drawing/2014/main" id="{D8BE0B53-E9E6-4A9A-B65D-4D254B073166}"/>
                </a:ext>
              </a:extLst>
            </p:cNvPr>
            <p:cNvSpPr txBox="1"/>
            <p:nvPr/>
          </p:nvSpPr>
          <p:spPr>
            <a:xfrm>
              <a:off x="1600571" y="5001065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84" name="CuadroTexto 83">
              <a:extLst>
                <a:ext uri="{FF2B5EF4-FFF2-40B4-BE49-F238E27FC236}">
                  <a16:creationId xmlns:a16="http://schemas.microsoft.com/office/drawing/2014/main" id="{1A8B52AC-0688-4EF3-8B99-DC401DB790FF}"/>
                </a:ext>
              </a:extLst>
            </p:cNvPr>
            <p:cNvSpPr txBox="1"/>
            <p:nvPr/>
          </p:nvSpPr>
          <p:spPr>
            <a:xfrm>
              <a:off x="2615557" y="5001065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85" name="CuadroTexto 84">
              <a:extLst>
                <a:ext uri="{FF2B5EF4-FFF2-40B4-BE49-F238E27FC236}">
                  <a16:creationId xmlns:a16="http://schemas.microsoft.com/office/drawing/2014/main" id="{75D76372-F97C-4C34-8D96-54509BF1373A}"/>
                </a:ext>
              </a:extLst>
            </p:cNvPr>
            <p:cNvSpPr txBox="1"/>
            <p:nvPr/>
          </p:nvSpPr>
          <p:spPr>
            <a:xfrm>
              <a:off x="3568515" y="500769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86" name="CuadroTexto 85">
              <a:extLst>
                <a:ext uri="{FF2B5EF4-FFF2-40B4-BE49-F238E27FC236}">
                  <a16:creationId xmlns:a16="http://schemas.microsoft.com/office/drawing/2014/main" id="{65B38407-F491-426A-A9C3-211A5EA5BA33}"/>
                </a:ext>
              </a:extLst>
            </p:cNvPr>
            <p:cNvSpPr txBox="1"/>
            <p:nvPr/>
          </p:nvSpPr>
          <p:spPr>
            <a:xfrm>
              <a:off x="4583501" y="5007693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F0000"/>
                  </a:solidFill>
                </a:rPr>
                <a:t>06</a:t>
              </a:r>
            </a:p>
          </p:txBody>
        </p:sp>
        <p:cxnSp>
          <p:nvCxnSpPr>
            <p:cNvPr id="87" name="Conector recto de flecha 86">
              <a:extLst>
                <a:ext uri="{FF2B5EF4-FFF2-40B4-BE49-F238E27FC236}">
                  <a16:creationId xmlns:a16="http://schemas.microsoft.com/office/drawing/2014/main" id="{885E7B45-2203-44D0-BBF3-AA455F527527}"/>
                </a:ext>
              </a:extLst>
            </p:cNvPr>
            <p:cNvCxnSpPr>
              <a:cxnSpLocks/>
            </p:cNvCxnSpPr>
            <p:nvPr/>
          </p:nvCxnSpPr>
          <p:spPr>
            <a:xfrm>
              <a:off x="3066014" y="5177910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7AB556DE-A607-4427-9419-5DDA343B9445}"/>
                </a:ext>
              </a:extLst>
            </p:cNvPr>
            <p:cNvCxnSpPr>
              <a:cxnSpLocks/>
            </p:cNvCxnSpPr>
            <p:nvPr/>
          </p:nvCxnSpPr>
          <p:spPr>
            <a:xfrm>
              <a:off x="5007454" y="5177910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26150FB2-E12E-457E-957E-B452C44E8482}"/>
                </a:ext>
              </a:extLst>
            </p:cNvPr>
            <p:cNvSpPr txBox="1"/>
            <p:nvPr/>
          </p:nvSpPr>
          <p:spPr>
            <a:xfrm>
              <a:off x="1780746" y="540352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91" name="CuadroTexto 90">
              <a:extLst>
                <a:ext uri="{FF2B5EF4-FFF2-40B4-BE49-F238E27FC236}">
                  <a16:creationId xmlns:a16="http://schemas.microsoft.com/office/drawing/2014/main" id="{A807CA82-3AC9-41DC-9117-6865B1FD323D}"/>
                </a:ext>
              </a:extLst>
            </p:cNvPr>
            <p:cNvSpPr txBox="1"/>
            <p:nvPr/>
          </p:nvSpPr>
          <p:spPr>
            <a:xfrm>
              <a:off x="3948745" y="540352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  <p:sp>
          <p:nvSpPr>
            <p:cNvPr id="93" name="CuadroTexto 92">
              <a:extLst>
                <a:ext uri="{FF2B5EF4-FFF2-40B4-BE49-F238E27FC236}">
                  <a16:creationId xmlns:a16="http://schemas.microsoft.com/office/drawing/2014/main" id="{78E445CE-F525-4CE0-839B-DCB6C179AC98}"/>
                </a:ext>
              </a:extLst>
            </p:cNvPr>
            <p:cNvSpPr txBox="1"/>
            <p:nvPr/>
          </p:nvSpPr>
          <p:spPr>
            <a:xfrm>
              <a:off x="66475" y="5683675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94" name="CuadroTexto 93">
              <a:extLst>
                <a:ext uri="{FF2B5EF4-FFF2-40B4-BE49-F238E27FC236}">
                  <a16:creationId xmlns:a16="http://schemas.microsoft.com/office/drawing/2014/main" id="{462B50BE-504B-47BC-99B3-0755713F850F}"/>
                </a:ext>
              </a:extLst>
            </p:cNvPr>
            <p:cNvSpPr txBox="1"/>
            <p:nvPr/>
          </p:nvSpPr>
          <p:spPr>
            <a:xfrm>
              <a:off x="1081461" y="5683675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01</a:t>
              </a:r>
            </a:p>
          </p:txBody>
        </p:sp>
        <p:sp>
          <p:nvSpPr>
            <p:cNvPr id="95" name="CuadroTexto 94">
              <a:extLst>
                <a:ext uri="{FF2B5EF4-FFF2-40B4-BE49-F238E27FC236}">
                  <a16:creationId xmlns:a16="http://schemas.microsoft.com/office/drawing/2014/main" id="{6224C880-00C2-41B3-A744-0D4BD922F52D}"/>
                </a:ext>
              </a:extLst>
            </p:cNvPr>
            <p:cNvSpPr txBox="1"/>
            <p:nvPr/>
          </p:nvSpPr>
          <p:spPr>
            <a:xfrm>
              <a:off x="460395" y="6092763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09</a:t>
              </a:r>
            </a:p>
          </p:txBody>
        </p:sp>
        <p:cxnSp>
          <p:nvCxnSpPr>
            <p:cNvPr id="96" name="Conector recto de flecha 95">
              <a:extLst>
                <a:ext uri="{FF2B5EF4-FFF2-40B4-BE49-F238E27FC236}">
                  <a16:creationId xmlns:a16="http://schemas.microsoft.com/office/drawing/2014/main" id="{010B2015-6043-49FF-A3E8-CBC64AAB83BA}"/>
                </a:ext>
              </a:extLst>
            </p:cNvPr>
            <p:cNvCxnSpPr>
              <a:cxnSpLocks/>
            </p:cNvCxnSpPr>
            <p:nvPr/>
          </p:nvCxnSpPr>
          <p:spPr>
            <a:xfrm>
              <a:off x="1531918" y="5867147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7F93EC-3481-4C48-AE97-F254A6D210AB}"/>
              </a:ext>
            </a:extLst>
          </p:cNvPr>
          <p:cNvSpPr txBox="1"/>
          <p:nvPr/>
        </p:nvSpPr>
        <p:spPr>
          <a:xfrm>
            <a:off x="2221617" y="681679"/>
            <a:ext cx="9593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Para insertar se debe guardar la dirección anterior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DA557FB-48D8-4AF9-BA78-43EA9F38F525}"/>
              </a:ext>
            </a:extLst>
          </p:cNvPr>
          <p:cNvSpPr txBox="1"/>
          <p:nvPr/>
        </p:nvSpPr>
        <p:spPr>
          <a:xfrm>
            <a:off x="2246564" y="1271223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Buscar donde Insertar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212247" y="1480792"/>
            <a:ext cx="18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Insertar: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70F38E-D108-4A3E-8C22-754AC9A5AC81}"/>
              </a:ext>
            </a:extLst>
          </p:cNvPr>
          <p:cNvSpPr txBox="1"/>
          <p:nvPr/>
        </p:nvSpPr>
        <p:spPr>
          <a:xfrm>
            <a:off x="2221617" y="1872090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</a:t>
            </a: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CF69F6C7-774C-41DB-83C0-033F41565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886" y="1203312"/>
            <a:ext cx="3851294" cy="2225677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5E03F594-9D3B-4584-8B0B-120E16AD3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6443" y="4177062"/>
            <a:ext cx="2450269" cy="250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2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>
            <a:extLst>
              <a:ext uri="{FF2B5EF4-FFF2-40B4-BE49-F238E27FC236}">
                <a16:creationId xmlns:a16="http://schemas.microsoft.com/office/drawing/2014/main" id="{C0F4141A-99AB-49BE-9256-7F2C62AE13BB}"/>
              </a:ext>
            </a:extLst>
          </p:cNvPr>
          <p:cNvSpPr txBox="1"/>
          <p:nvPr/>
        </p:nvSpPr>
        <p:spPr>
          <a:xfrm>
            <a:off x="5363064" y="165059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95B8A3A-BC63-4209-B006-BCA006DE0145}"/>
              </a:ext>
            </a:extLst>
          </p:cNvPr>
          <p:cNvSpPr txBox="1"/>
          <p:nvPr/>
        </p:nvSpPr>
        <p:spPr>
          <a:xfrm>
            <a:off x="6378050" y="165059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9E7D78E-54AC-498D-A265-647ECAEFE90E}"/>
              </a:ext>
            </a:extLst>
          </p:cNvPr>
          <p:cNvSpPr txBox="1"/>
          <p:nvPr/>
        </p:nvSpPr>
        <p:spPr>
          <a:xfrm>
            <a:off x="5756554" y="203317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06</a:t>
            </a:r>
          </a:p>
        </p:txBody>
      </p: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70851C8-CED8-4560-8589-715723C6C163}"/>
              </a:ext>
            </a:extLst>
          </p:cNvPr>
          <p:cNvGrpSpPr/>
          <p:nvPr/>
        </p:nvGrpSpPr>
        <p:grpSpPr>
          <a:xfrm>
            <a:off x="2186738" y="340343"/>
            <a:ext cx="7421071" cy="910507"/>
            <a:chOff x="2186738" y="340343"/>
            <a:chExt cx="7421071" cy="910507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8D4C4E8-C241-47EA-8ED1-03809032DFAB}"/>
                </a:ext>
              </a:extLst>
            </p:cNvPr>
            <p:cNvSpPr txBox="1"/>
            <p:nvPr/>
          </p:nvSpPr>
          <p:spPr>
            <a:xfrm>
              <a:off x="2186738" y="346970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099E5B7-8A23-40A9-84EF-982D335A1DED}"/>
                </a:ext>
              </a:extLst>
            </p:cNvPr>
            <p:cNvSpPr txBox="1"/>
            <p:nvPr/>
          </p:nvSpPr>
          <p:spPr>
            <a:xfrm>
              <a:off x="3201724" y="346970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2D133DF-7577-4D23-B8B7-26D1BA956B98}"/>
                </a:ext>
              </a:extLst>
            </p:cNvPr>
            <p:cNvSpPr txBox="1"/>
            <p:nvPr/>
          </p:nvSpPr>
          <p:spPr>
            <a:xfrm>
              <a:off x="4154682" y="35359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BAE144-8ABE-4ABB-8875-192DF4AE499E}"/>
                </a:ext>
              </a:extLst>
            </p:cNvPr>
            <p:cNvSpPr txBox="1"/>
            <p:nvPr/>
          </p:nvSpPr>
          <p:spPr>
            <a:xfrm>
              <a:off x="5169668" y="35359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02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2AED48E-74B7-44BB-8856-C61ED9008F9A}"/>
                </a:ext>
              </a:extLst>
            </p:cNvPr>
            <p:cNvSpPr txBox="1"/>
            <p:nvPr/>
          </p:nvSpPr>
          <p:spPr>
            <a:xfrm>
              <a:off x="5996750" y="340343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50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EAD7464-DA53-4C7E-AD13-7E9A5AF29FA0}"/>
                </a:ext>
              </a:extLst>
            </p:cNvPr>
            <p:cNvSpPr txBox="1"/>
            <p:nvPr/>
          </p:nvSpPr>
          <p:spPr>
            <a:xfrm>
              <a:off x="7011736" y="340343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05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9D93681-0093-4CC4-AF03-CC54613EB955}"/>
                </a:ext>
              </a:extLst>
            </p:cNvPr>
            <p:cNvSpPr txBox="1"/>
            <p:nvPr/>
          </p:nvSpPr>
          <p:spPr>
            <a:xfrm>
              <a:off x="7850968" y="38009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70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3763063-C9D8-4CFC-B7A9-6FEFBC7406FF}"/>
                </a:ext>
              </a:extLst>
            </p:cNvPr>
            <p:cNvSpPr txBox="1"/>
            <p:nvPr/>
          </p:nvSpPr>
          <p:spPr>
            <a:xfrm>
              <a:off x="8865955" y="380098"/>
              <a:ext cx="7418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NULL</a:t>
              </a:r>
            </a:p>
          </p:txBody>
        </p:sp>
        <p:cxnSp>
          <p:nvCxnSpPr>
            <p:cNvPr id="53" name="Conector recto de flecha 52">
              <a:extLst>
                <a:ext uri="{FF2B5EF4-FFF2-40B4-BE49-F238E27FC236}">
                  <a16:creationId xmlns:a16="http://schemas.microsoft.com/office/drawing/2014/main" id="{B84B4702-3364-49A6-89CF-F90AA027F58F}"/>
                </a:ext>
              </a:extLst>
            </p:cNvPr>
            <p:cNvCxnSpPr>
              <a:cxnSpLocks/>
            </p:cNvCxnSpPr>
            <p:nvPr/>
          </p:nvCxnSpPr>
          <p:spPr>
            <a:xfrm>
              <a:off x="365218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DA5962C-706B-4BEE-B529-8CE8F3BB3B23}"/>
                </a:ext>
              </a:extLst>
            </p:cNvPr>
            <p:cNvCxnSpPr>
              <a:cxnSpLocks/>
            </p:cNvCxnSpPr>
            <p:nvPr/>
          </p:nvCxnSpPr>
          <p:spPr>
            <a:xfrm>
              <a:off x="5593621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2FF4DBDC-5F43-4A1E-9204-C3F52872D376}"/>
                </a:ext>
              </a:extLst>
            </p:cNvPr>
            <p:cNvCxnSpPr>
              <a:cxnSpLocks/>
            </p:cNvCxnSpPr>
            <p:nvPr/>
          </p:nvCxnSpPr>
          <p:spPr>
            <a:xfrm>
              <a:off x="7462193" y="523815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2535FA20-9A1F-4DDB-9854-13903B089098}"/>
                </a:ext>
              </a:extLst>
            </p:cNvPr>
            <p:cNvSpPr txBox="1"/>
            <p:nvPr/>
          </p:nvSpPr>
          <p:spPr>
            <a:xfrm>
              <a:off x="2366913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672553E-64F2-4011-A0A7-344682B846C3}"/>
                </a:ext>
              </a:extLst>
            </p:cNvPr>
            <p:cNvSpPr txBox="1"/>
            <p:nvPr/>
          </p:nvSpPr>
          <p:spPr>
            <a:xfrm>
              <a:off x="4534912" y="749430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64E98D4-4370-45F0-9A91-07BF3BEA568A}"/>
                </a:ext>
              </a:extLst>
            </p:cNvPr>
            <p:cNvSpPr txBox="1"/>
            <p:nvPr/>
          </p:nvSpPr>
          <p:spPr>
            <a:xfrm>
              <a:off x="8537098" y="78918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07</a:t>
              </a:r>
            </a:p>
          </p:txBody>
        </p:sp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F3A26E01-4FB6-446B-82CE-05940E9025A6}"/>
                </a:ext>
              </a:extLst>
            </p:cNvPr>
            <p:cNvSpPr txBox="1"/>
            <p:nvPr/>
          </p:nvSpPr>
          <p:spPr>
            <a:xfrm>
              <a:off x="6238821" y="678035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02</a:t>
              </a:r>
            </a:p>
          </p:txBody>
        </p:sp>
      </p:grp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84E8FEE3-0A27-4DB3-8871-817099680573}"/>
              </a:ext>
            </a:extLst>
          </p:cNvPr>
          <p:cNvCxnSpPr>
            <a:cxnSpLocks/>
          </p:cNvCxnSpPr>
          <p:nvPr/>
        </p:nvCxnSpPr>
        <p:spPr>
          <a:xfrm flipH="1" flipV="1">
            <a:off x="6564600" y="1082158"/>
            <a:ext cx="12071" cy="4394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upo 122">
            <a:extLst>
              <a:ext uri="{FF2B5EF4-FFF2-40B4-BE49-F238E27FC236}">
                <a16:creationId xmlns:a16="http://schemas.microsoft.com/office/drawing/2014/main" id="{6448E9E2-47F8-471D-9736-B9DBFDE97508}"/>
              </a:ext>
            </a:extLst>
          </p:cNvPr>
          <p:cNvGrpSpPr/>
          <p:nvPr/>
        </p:nvGrpSpPr>
        <p:grpSpPr>
          <a:xfrm>
            <a:off x="1555058" y="1613188"/>
            <a:ext cx="3799700" cy="864125"/>
            <a:chOff x="1555058" y="1613188"/>
            <a:chExt cx="3799700" cy="864125"/>
          </a:xfrm>
        </p:grpSpPr>
        <p:sp>
          <p:nvSpPr>
            <p:cNvPr id="83" name="CuadroTexto 82">
              <a:extLst>
                <a:ext uri="{FF2B5EF4-FFF2-40B4-BE49-F238E27FC236}">
                  <a16:creationId xmlns:a16="http://schemas.microsoft.com/office/drawing/2014/main" id="{D8BE0B53-E9E6-4A9A-B65D-4D254B073166}"/>
                </a:ext>
              </a:extLst>
            </p:cNvPr>
            <p:cNvSpPr txBox="1"/>
            <p:nvPr/>
          </p:nvSpPr>
          <p:spPr>
            <a:xfrm>
              <a:off x="1555058" y="1613188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10</a:t>
              </a:r>
            </a:p>
          </p:txBody>
        </p:sp>
        <p:sp>
          <p:nvSpPr>
            <p:cNvPr id="84" name="CuadroTexto 83">
              <a:extLst>
                <a:ext uri="{FF2B5EF4-FFF2-40B4-BE49-F238E27FC236}">
                  <a16:creationId xmlns:a16="http://schemas.microsoft.com/office/drawing/2014/main" id="{1A8B52AC-0688-4EF3-8B99-DC401DB790FF}"/>
                </a:ext>
              </a:extLst>
            </p:cNvPr>
            <p:cNvSpPr txBox="1"/>
            <p:nvPr/>
          </p:nvSpPr>
          <p:spPr>
            <a:xfrm>
              <a:off x="2570044" y="1613188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03</a:t>
              </a:r>
            </a:p>
          </p:txBody>
        </p:sp>
        <p:sp>
          <p:nvSpPr>
            <p:cNvPr id="85" name="CuadroTexto 84">
              <a:extLst>
                <a:ext uri="{FF2B5EF4-FFF2-40B4-BE49-F238E27FC236}">
                  <a16:creationId xmlns:a16="http://schemas.microsoft.com/office/drawing/2014/main" id="{75D76372-F97C-4C34-8D96-54509BF1373A}"/>
                </a:ext>
              </a:extLst>
            </p:cNvPr>
            <p:cNvSpPr txBox="1"/>
            <p:nvPr/>
          </p:nvSpPr>
          <p:spPr>
            <a:xfrm>
              <a:off x="3523002" y="1619816"/>
              <a:ext cx="10119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/>
                <a:t>30</a:t>
              </a:r>
            </a:p>
          </p:txBody>
        </p:sp>
        <p:sp>
          <p:nvSpPr>
            <p:cNvPr id="86" name="CuadroTexto 85">
              <a:extLst>
                <a:ext uri="{FF2B5EF4-FFF2-40B4-BE49-F238E27FC236}">
                  <a16:creationId xmlns:a16="http://schemas.microsoft.com/office/drawing/2014/main" id="{65B38407-F491-426A-A9C3-211A5EA5BA33}"/>
                </a:ext>
              </a:extLst>
            </p:cNvPr>
            <p:cNvSpPr txBox="1"/>
            <p:nvPr/>
          </p:nvSpPr>
          <p:spPr>
            <a:xfrm>
              <a:off x="4537988" y="1619816"/>
              <a:ext cx="4239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rgbClr val="FF0000"/>
                  </a:solidFill>
                </a:rPr>
                <a:t>06</a:t>
              </a:r>
            </a:p>
          </p:txBody>
        </p:sp>
        <p:cxnSp>
          <p:nvCxnSpPr>
            <p:cNvPr id="87" name="Conector recto de flecha 86">
              <a:extLst>
                <a:ext uri="{FF2B5EF4-FFF2-40B4-BE49-F238E27FC236}">
                  <a16:creationId xmlns:a16="http://schemas.microsoft.com/office/drawing/2014/main" id="{885E7B45-2203-44D0-BBF3-AA455F527527}"/>
                </a:ext>
              </a:extLst>
            </p:cNvPr>
            <p:cNvCxnSpPr>
              <a:cxnSpLocks/>
            </p:cNvCxnSpPr>
            <p:nvPr/>
          </p:nvCxnSpPr>
          <p:spPr>
            <a:xfrm>
              <a:off x="3020501" y="1790033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7AB556DE-A607-4427-9419-5DDA343B9445}"/>
                </a:ext>
              </a:extLst>
            </p:cNvPr>
            <p:cNvCxnSpPr>
              <a:cxnSpLocks/>
            </p:cNvCxnSpPr>
            <p:nvPr/>
          </p:nvCxnSpPr>
          <p:spPr>
            <a:xfrm>
              <a:off x="4961941" y="1790033"/>
              <a:ext cx="3928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26150FB2-E12E-457E-957E-B452C44E8482}"/>
                </a:ext>
              </a:extLst>
            </p:cNvPr>
            <p:cNvSpPr txBox="1"/>
            <p:nvPr/>
          </p:nvSpPr>
          <p:spPr>
            <a:xfrm>
              <a:off x="1735233" y="2015648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01</a:t>
              </a:r>
            </a:p>
          </p:txBody>
        </p:sp>
        <p:sp>
          <p:nvSpPr>
            <p:cNvPr id="91" name="CuadroTexto 90">
              <a:extLst>
                <a:ext uri="{FF2B5EF4-FFF2-40B4-BE49-F238E27FC236}">
                  <a16:creationId xmlns:a16="http://schemas.microsoft.com/office/drawing/2014/main" id="{A807CA82-3AC9-41DC-9117-6865B1FD323D}"/>
                </a:ext>
              </a:extLst>
            </p:cNvPr>
            <p:cNvSpPr txBox="1"/>
            <p:nvPr/>
          </p:nvSpPr>
          <p:spPr>
            <a:xfrm>
              <a:off x="3903232" y="2015648"/>
              <a:ext cx="6515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400" b="1" dirty="0"/>
                <a:t>03</a:t>
              </a:r>
            </a:p>
          </p:txBody>
        </p:sp>
      </p:grpSp>
      <p:sp>
        <p:nvSpPr>
          <p:cNvPr id="93" name="CuadroTexto 92">
            <a:extLst>
              <a:ext uri="{FF2B5EF4-FFF2-40B4-BE49-F238E27FC236}">
                <a16:creationId xmlns:a16="http://schemas.microsoft.com/office/drawing/2014/main" id="{78E445CE-F525-4CE0-839B-DCB6C179AC98}"/>
              </a:ext>
            </a:extLst>
          </p:cNvPr>
          <p:cNvSpPr txBox="1"/>
          <p:nvPr/>
        </p:nvSpPr>
        <p:spPr>
          <a:xfrm>
            <a:off x="20962" y="229579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462B50BE-504B-47BC-99B3-0755713F850F}"/>
              </a:ext>
            </a:extLst>
          </p:cNvPr>
          <p:cNvSpPr txBox="1"/>
          <p:nvPr/>
        </p:nvSpPr>
        <p:spPr>
          <a:xfrm>
            <a:off x="1035948" y="229579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01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6224C880-00C2-41B3-A744-0D4BD922F52D}"/>
              </a:ext>
            </a:extLst>
          </p:cNvPr>
          <p:cNvSpPr txBox="1"/>
          <p:nvPr/>
        </p:nvSpPr>
        <p:spPr>
          <a:xfrm>
            <a:off x="414882" y="270488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010B2015-6043-49FF-A3E8-CBC64AAB83BA}"/>
              </a:ext>
            </a:extLst>
          </p:cNvPr>
          <p:cNvCxnSpPr>
            <a:cxnSpLocks/>
          </p:cNvCxnSpPr>
          <p:nvPr/>
        </p:nvCxnSpPr>
        <p:spPr>
          <a:xfrm>
            <a:off x="1486405" y="247927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0" y="209569"/>
            <a:ext cx="18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Insertar:</a:t>
            </a: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CF69F6C7-774C-41DB-83C0-033F41565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2228" y="1451820"/>
            <a:ext cx="4197440" cy="2425716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5E03F594-9D3B-4584-8B0B-120E16AD3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0" y="3690196"/>
            <a:ext cx="2986036" cy="305515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161DC9D-B4A7-4EC5-9A42-5A7C90D8C0C7}"/>
              </a:ext>
            </a:extLst>
          </p:cNvPr>
          <p:cNvSpPr txBox="1"/>
          <p:nvPr/>
        </p:nvSpPr>
        <p:spPr>
          <a:xfrm>
            <a:off x="10186723" y="292894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716A18-DCFF-48DB-BFBD-C333316171DE}"/>
              </a:ext>
            </a:extLst>
          </p:cNvPr>
          <p:cNvSpPr txBox="1"/>
          <p:nvPr/>
        </p:nvSpPr>
        <p:spPr>
          <a:xfrm>
            <a:off x="10494628" y="697490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35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3DD1B27-0CA7-4B8B-9F96-C907B21217C9}"/>
              </a:ext>
            </a:extLst>
          </p:cNvPr>
          <p:cNvSpPr txBox="1"/>
          <p:nvPr/>
        </p:nvSpPr>
        <p:spPr>
          <a:xfrm>
            <a:off x="10494627" y="1114592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5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A4EC6D13-19CD-49DB-946B-555809DC93B1}"/>
              </a:ext>
            </a:extLst>
          </p:cNvPr>
          <p:cNvSpPr txBox="1"/>
          <p:nvPr/>
        </p:nvSpPr>
        <p:spPr>
          <a:xfrm>
            <a:off x="7900523" y="3980546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5FCFFF9-D8B5-4CF8-9DAD-E6AA67AC3101}"/>
              </a:ext>
            </a:extLst>
          </p:cNvPr>
          <p:cNvSpPr txBox="1"/>
          <p:nvPr/>
        </p:nvSpPr>
        <p:spPr>
          <a:xfrm>
            <a:off x="8735504" y="3980546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1EF24E9D-B76C-482C-8B9E-02DE7DEB44C9}"/>
              </a:ext>
            </a:extLst>
          </p:cNvPr>
          <p:cNvSpPr txBox="1"/>
          <p:nvPr/>
        </p:nvSpPr>
        <p:spPr>
          <a:xfrm>
            <a:off x="9570485" y="3980546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CD845BFB-E3EE-461F-861A-4E45885E94A1}"/>
              </a:ext>
            </a:extLst>
          </p:cNvPr>
          <p:cNvSpPr txBox="1"/>
          <p:nvPr/>
        </p:nvSpPr>
        <p:spPr>
          <a:xfrm>
            <a:off x="7900523" y="446898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8C7A25AC-CB6E-46A2-9B42-B23339E82D8E}"/>
              </a:ext>
            </a:extLst>
          </p:cNvPr>
          <p:cNvSpPr txBox="1"/>
          <p:nvPr/>
        </p:nvSpPr>
        <p:spPr>
          <a:xfrm>
            <a:off x="8780579" y="446898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F67F289F-B72C-4EAC-9752-A2BD3C6678E0}"/>
              </a:ext>
            </a:extLst>
          </p:cNvPr>
          <p:cNvSpPr txBox="1"/>
          <p:nvPr/>
        </p:nvSpPr>
        <p:spPr>
          <a:xfrm>
            <a:off x="9660637" y="446898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F0B3D50-ED1C-4CB8-9CB0-738E16DE2499}"/>
              </a:ext>
            </a:extLst>
          </p:cNvPr>
          <p:cNvSpPr txBox="1"/>
          <p:nvPr/>
        </p:nvSpPr>
        <p:spPr>
          <a:xfrm>
            <a:off x="10405466" y="398784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400943C-0D97-42FB-BBBB-0A369A7A0819}"/>
              </a:ext>
            </a:extLst>
          </p:cNvPr>
          <p:cNvSpPr txBox="1"/>
          <p:nvPr/>
        </p:nvSpPr>
        <p:spPr>
          <a:xfrm>
            <a:off x="10445545" y="448089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 err="1"/>
              <a:t>Null</a:t>
            </a:r>
            <a:endParaRPr lang="es-CO" b="1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744AFA-EDF2-4647-9BBC-AA54E719E04E}"/>
              </a:ext>
            </a:extLst>
          </p:cNvPr>
          <p:cNvSpPr txBox="1"/>
          <p:nvPr/>
        </p:nvSpPr>
        <p:spPr>
          <a:xfrm>
            <a:off x="8773954" y="4965945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03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52FD709-0409-4388-9319-5DE48B50F5A6}"/>
              </a:ext>
            </a:extLst>
          </p:cNvPr>
          <p:cNvSpPr txBox="1"/>
          <p:nvPr/>
        </p:nvSpPr>
        <p:spPr>
          <a:xfrm>
            <a:off x="10438920" y="497785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547A9E7-0004-4FA4-98CF-16EAEA5E2F4A}"/>
              </a:ext>
            </a:extLst>
          </p:cNvPr>
          <p:cNvSpPr txBox="1"/>
          <p:nvPr/>
        </p:nvSpPr>
        <p:spPr>
          <a:xfrm>
            <a:off x="8773955" y="542977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743EDA2-6073-4EB7-BE4F-FB9130BFBFE0}"/>
              </a:ext>
            </a:extLst>
          </p:cNvPr>
          <p:cNvSpPr txBox="1"/>
          <p:nvPr/>
        </p:nvSpPr>
        <p:spPr>
          <a:xfrm>
            <a:off x="10438921" y="544168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F7FA49F-89C3-457A-8483-5399485FD825}"/>
              </a:ext>
            </a:extLst>
          </p:cNvPr>
          <p:cNvSpPr txBox="1"/>
          <p:nvPr/>
        </p:nvSpPr>
        <p:spPr>
          <a:xfrm>
            <a:off x="7920403" y="613213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0EADA91-B4AC-406B-895E-0590B0F5CF9A}"/>
              </a:ext>
            </a:extLst>
          </p:cNvPr>
          <p:cNvSpPr txBox="1"/>
          <p:nvPr/>
        </p:nvSpPr>
        <p:spPr>
          <a:xfrm>
            <a:off x="8800459" y="6132135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EA02B75-1CF1-441C-BFE1-3335E316C298}"/>
              </a:ext>
            </a:extLst>
          </p:cNvPr>
          <p:cNvSpPr txBox="1"/>
          <p:nvPr/>
        </p:nvSpPr>
        <p:spPr>
          <a:xfrm>
            <a:off x="9680517" y="6132135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8404F8D-214A-4411-9B1D-396EB0E79701}"/>
              </a:ext>
            </a:extLst>
          </p:cNvPr>
          <p:cNvSpPr txBox="1"/>
          <p:nvPr/>
        </p:nvSpPr>
        <p:spPr>
          <a:xfrm>
            <a:off x="10465425" y="614404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 err="1">
                <a:solidFill>
                  <a:schemeClr val="bg1"/>
                </a:solidFill>
              </a:rPr>
              <a:t>Null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919EC913-D9B5-43F3-ABA3-C7844AAFA1A0}"/>
              </a:ext>
            </a:extLst>
          </p:cNvPr>
          <p:cNvCxnSpPr>
            <a:cxnSpLocks/>
          </p:cNvCxnSpPr>
          <p:nvPr/>
        </p:nvCxnSpPr>
        <p:spPr>
          <a:xfrm>
            <a:off x="7797084" y="5982638"/>
            <a:ext cx="34434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AF6A6093-D589-4758-AF0A-608A3245C163}"/>
              </a:ext>
            </a:extLst>
          </p:cNvPr>
          <p:cNvSpPr txBox="1"/>
          <p:nvPr/>
        </p:nvSpPr>
        <p:spPr>
          <a:xfrm>
            <a:off x="3514861" y="416521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E78F602-048A-4D4C-A8B9-856A2CEDA367}"/>
              </a:ext>
            </a:extLst>
          </p:cNvPr>
          <p:cNvSpPr txBox="1"/>
          <p:nvPr/>
        </p:nvSpPr>
        <p:spPr>
          <a:xfrm>
            <a:off x="4349842" y="416521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68FEA813-B95B-4007-9617-6005BAB6FBB1}"/>
              </a:ext>
            </a:extLst>
          </p:cNvPr>
          <p:cNvSpPr txBox="1"/>
          <p:nvPr/>
        </p:nvSpPr>
        <p:spPr>
          <a:xfrm>
            <a:off x="5184823" y="416521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39196EF-F420-4314-979B-9B9EC2EAD47E}"/>
              </a:ext>
            </a:extLst>
          </p:cNvPr>
          <p:cNvSpPr txBox="1"/>
          <p:nvPr/>
        </p:nvSpPr>
        <p:spPr>
          <a:xfrm>
            <a:off x="3514861" y="465365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63BC083-97AD-4638-865B-496C73E8AEF6}"/>
              </a:ext>
            </a:extLst>
          </p:cNvPr>
          <p:cNvSpPr txBox="1"/>
          <p:nvPr/>
        </p:nvSpPr>
        <p:spPr>
          <a:xfrm>
            <a:off x="4394917" y="465365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03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2AF0D0C8-0675-41D1-8280-8CAEFEE7E6B5}"/>
              </a:ext>
            </a:extLst>
          </p:cNvPr>
          <p:cNvSpPr txBox="1"/>
          <p:nvPr/>
        </p:nvSpPr>
        <p:spPr>
          <a:xfrm>
            <a:off x="5208715" y="465365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A0871970-6718-4E5D-97A6-2D7CD17CB0FD}"/>
              </a:ext>
            </a:extLst>
          </p:cNvPr>
          <p:cNvSpPr txBox="1"/>
          <p:nvPr/>
        </p:nvSpPr>
        <p:spPr>
          <a:xfrm>
            <a:off x="3508237" y="561443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01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D606283B-8C81-441E-8D90-EB7384823A22}"/>
              </a:ext>
            </a:extLst>
          </p:cNvPr>
          <p:cNvSpPr txBox="1"/>
          <p:nvPr/>
        </p:nvSpPr>
        <p:spPr>
          <a:xfrm>
            <a:off x="4388293" y="561443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err="1"/>
              <a:t>Null</a:t>
            </a:r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16C841AA-1465-408F-858A-8FE43F0F6D30}"/>
              </a:ext>
            </a:extLst>
          </p:cNvPr>
          <p:cNvSpPr txBox="1"/>
          <p:nvPr/>
        </p:nvSpPr>
        <p:spPr>
          <a:xfrm>
            <a:off x="5202091" y="561443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17A0924-AEF3-4BDA-B27F-4E13E67B4376}"/>
              </a:ext>
            </a:extLst>
          </p:cNvPr>
          <p:cNvSpPr txBox="1"/>
          <p:nvPr/>
        </p:nvSpPr>
        <p:spPr>
          <a:xfrm>
            <a:off x="5999836" y="417184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6556C68C-C113-4414-8121-23EC97131B15}"/>
              </a:ext>
            </a:extLst>
          </p:cNvPr>
          <p:cNvSpPr txBox="1"/>
          <p:nvPr/>
        </p:nvSpPr>
        <p:spPr>
          <a:xfrm>
            <a:off x="6023728" y="4660281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06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CF291BE7-54F1-42A7-BBED-737B4B973558}"/>
              </a:ext>
            </a:extLst>
          </p:cNvPr>
          <p:cNvSpPr txBox="1"/>
          <p:nvPr/>
        </p:nvSpPr>
        <p:spPr>
          <a:xfrm>
            <a:off x="6017104" y="562106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09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F1E8B7A4-4E40-4717-A6DE-65392051CC23}"/>
              </a:ext>
            </a:extLst>
          </p:cNvPr>
          <p:cNvSpPr txBox="1"/>
          <p:nvPr/>
        </p:nvSpPr>
        <p:spPr>
          <a:xfrm>
            <a:off x="3514861" y="612851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09</a:t>
            </a:r>
          </a:p>
        </p:txBody>
      </p: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B371986B-AD8A-4A4B-88F1-D01074BDED47}"/>
              </a:ext>
            </a:extLst>
          </p:cNvPr>
          <p:cNvCxnSpPr>
            <a:cxnSpLocks/>
          </p:cNvCxnSpPr>
          <p:nvPr/>
        </p:nvCxnSpPr>
        <p:spPr>
          <a:xfrm>
            <a:off x="3360439" y="5376043"/>
            <a:ext cx="34434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6D32A98F-D152-40D2-9892-5D12D7DE22E4}"/>
              </a:ext>
            </a:extLst>
          </p:cNvPr>
          <p:cNvSpPr txBox="1"/>
          <p:nvPr/>
        </p:nvSpPr>
        <p:spPr>
          <a:xfrm>
            <a:off x="11056389" y="5465566"/>
            <a:ext cx="10663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Retorna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66DC4685-9F55-4969-952F-762633444526}"/>
              </a:ext>
            </a:extLst>
          </p:cNvPr>
          <p:cNvSpPr txBox="1"/>
          <p:nvPr/>
        </p:nvSpPr>
        <p:spPr>
          <a:xfrm>
            <a:off x="11056389" y="6313179"/>
            <a:ext cx="109302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Retorna</a:t>
            </a:r>
          </a:p>
        </p:txBody>
      </p:sp>
    </p:spTree>
    <p:extLst>
      <p:ext uri="{BB962C8B-B14F-4D97-AF65-F5344CB8AC3E}">
        <p14:creationId xmlns:p14="http://schemas.microsoft.com/office/powerpoint/2010/main" val="6689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7" grpId="0"/>
      <p:bldP spid="93" grpId="0" animBg="1"/>
      <p:bldP spid="94" grpId="0" animBg="1"/>
      <p:bldP spid="95" grpId="0"/>
      <p:bldP spid="6" grpId="0"/>
      <p:bldP spid="8" grpId="0"/>
      <p:bldP spid="12" grpId="0"/>
      <p:bldP spid="49" grpId="0" animBg="1"/>
      <p:bldP spid="50" grpId="0" animBg="1"/>
      <p:bldP spid="51" grpId="0" animBg="1"/>
      <p:bldP spid="56" grpId="0" animBg="1"/>
      <p:bldP spid="57" grpId="0" animBg="1"/>
      <p:bldP spid="58" grpId="0" animBg="1"/>
      <p:bldP spid="13" grpId="0" animBg="1"/>
      <p:bldP spid="19" grpId="0" animBg="1"/>
      <p:bldP spid="26" grpId="0" animBg="1"/>
      <p:bldP spid="32" grpId="0" animBg="1"/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6" grpId="0" animBg="1"/>
      <p:bldP spid="48" grpId="0" animBg="1"/>
      <p:bldP spid="65" grpId="0" animBg="1"/>
      <p:bldP spid="67" grpId="0" animBg="1"/>
      <p:bldP spid="69" grpId="0" animBg="1"/>
      <p:bldP spid="73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7" grpId="0" animBg="1"/>
      <p:bldP spid="119" grpId="0" animBg="1"/>
      <p:bldP spid="122" grpId="0" animBg="1"/>
      <p:bldP spid="1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8" y="90832"/>
            <a:ext cx="3925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EJERCICIO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1-Diseñar un Algoritmo con listas simplemente ligadas que almacene datos enteros y debe mostrar cual es el dato mayor de la lista.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9974" y="2788556"/>
            <a:ext cx="11204619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2. Sobre la lista anterior hallar el promedio de los números enteros almacenados en la lista.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CE51BF-505C-43FE-8E48-906482F14F85}"/>
              </a:ext>
            </a:extLst>
          </p:cNvPr>
          <p:cNvSpPr txBox="1"/>
          <p:nvPr/>
        </p:nvSpPr>
        <p:spPr>
          <a:xfrm>
            <a:off x="409973" y="4037391"/>
            <a:ext cx="11204619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Entregables:  *Los algoritmos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*Prueba de Escritorio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*Diseñar un programa en uno de los lenguajes que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  manejen hasta el momento.</a:t>
            </a:r>
          </a:p>
        </p:txBody>
      </p:sp>
    </p:spTree>
    <p:extLst>
      <p:ext uri="{BB962C8B-B14F-4D97-AF65-F5344CB8AC3E}">
        <p14:creationId xmlns:p14="http://schemas.microsoft.com/office/powerpoint/2010/main" val="1125327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821</Words>
  <Application>Microsoft Office PowerPoint</Application>
  <PresentationFormat>Panorámica</PresentationFormat>
  <Paragraphs>472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A01-1-0603-10</cp:lastModifiedBy>
  <cp:revision>103</cp:revision>
  <dcterms:created xsi:type="dcterms:W3CDTF">2020-03-22T23:16:59Z</dcterms:created>
  <dcterms:modified xsi:type="dcterms:W3CDTF">2022-08-20T15:58:39Z</dcterms:modified>
</cp:coreProperties>
</file>